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589" r:id="rId2"/>
    <p:sldId id="619" r:id="rId3"/>
    <p:sldId id="579" r:id="rId4"/>
    <p:sldId id="621" r:id="rId5"/>
    <p:sldId id="617" r:id="rId6"/>
    <p:sldId id="604" r:id="rId7"/>
    <p:sldId id="605" r:id="rId8"/>
    <p:sldId id="606" r:id="rId9"/>
    <p:sldId id="607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ADE"/>
    <a:srgbClr val="F9F7FF"/>
    <a:srgbClr val="FFEBF6"/>
    <a:srgbClr val="DDE9FF"/>
    <a:srgbClr val="DEE6FC"/>
    <a:srgbClr val="000000"/>
    <a:srgbClr val="0044CB"/>
    <a:srgbClr val="FFFFFF"/>
    <a:srgbClr val="3D8EEE"/>
    <a:srgbClr val="EDC7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360"/>
    <p:restoredTop sz="95381"/>
  </p:normalViewPr>
  <p:slideViewPr>
    <p:cSldViewPr snapToGrid="0" snapToObjects="1">
      <p:cViewPr varScale="1">
        <p:scale>
          <a:sx n="94" d="100"/>
          <a:sy n="94" d="100"/>
        </p:scale>
        <p:origin x="224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Users/JFTOUSSAINT/Desktop/CoronaVirus/Conta,%20De&#769;ce&#768;s,%2021.9.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Users/JFTOUSSAINT/Desktop/CoronaVirus/Conta,%20De&#769;ce&#768;s,%2021.9.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'Décès Monde'!$C$273:$D$273</c:f>
              <c:strCache>
                <c:ptCount val="2"/>
                <c:pt idx="0">
                  <c:v>Tests positifs quotidiens dans le monde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'Décès Monde'!$E$270:$IN$270</c:f>
              <c:numCache>
                <c:formatCode>d/m;@</c:formatCode>
                <c:ptCount val="244"/>
                <c:pt idx="0">
                  <c:v>43852.0</c:v>
                </c:pt>
                <c:pt idx="1">
                  <c:v>43853.0</c:v>
                </c:pt>
                <c:pt idx="2">
                  <c:v>43854.0</c:v>
                </c:pt>
                <c:pt idx="3">
                  <c:v>43855.0</c:v>
                </c:pt>
                <c:pt idx="4">
                  <c:v>43856.0</c:v>
                </c:pt>
                <c:pt idx="5">
                  <c:v>43857.0</c:v>
                </c:pt>
                <c:pt idx="6">
                  <c:v>43858.0</c:v>
                </c:pt>
                <c:pt idx="7">
                  <c:v>43859.0</c:v>
                </c:pt>
                <c:pt idx="8">
                  <c:v>43860.0</c:v>
                </c:pt>
                <c:pt idx="9">
                  <c:v>43861.0</c:v>
                </c:pt>
                <c:pt idx="10">
                  <c:v>43862.0</c:v>
                </c:pt>
                <c:pt idx="11">
                  <c:v>43863.0</c:v>
                </c:pt>
                <c:pt idx="12">
                  <c:v>43864.0</c:v>
                </c:pt>
                <c:pt idx="13">
                  <c:v>43865.0</c:v>
                </c:pt>
                <c:pt idx="14">
                  <c:v>43866.0</c:v>
                </c:pt>
                <c:pt idx="15">
                  <c:v>43867.0</c:v>
                </c:pt>
                <c:pt idx="16">
                  <c:v>43868.0</c:v>
                </c:pt>
                <c:pt idx="17">
                  <c:v>43869.0</c:v>
                </c:pt>
                <c:pt idx="18">
                  <c:v>43870.0</c:v>
                </c:pt>
                <c:pt idx="19">
                  <c:v>43871.0</c:v>
                </c:pt>
                <c:pt idx="20">
                  <c:v>43872.0</c:v>
                </c:pt>
                <c:pt idx="21">
                  <c:v>43873.0</c:v>
                </c:pt>
                <c:pt idx="22">
                  <c:v>43874.0</c:v>
                </c:pt>
                <c:pt idx="23">
                  <c:v>43875.0</c:v>
                </c:pt>
                <c:pt idx="24">
                  <c:v>43876.0</c:v>
                </c:pt>
                <c:pt idx="25">
                  <c:v>43877.0</c:v>
                </c:pt>
                <c:pt idx="26">
                  <c:v>43878.0</c:v>
                </c:pt>
                <c:pt idx="27">
                  <c:v>43879.0</c:v>
                </c:pt>
                <c:pt idx="28">
                  <c:v>43880.0</c:v>
                </c:pt>
                <c:pt idx="29">
                  <c:v>43881.0</c:v>
                </c:pt>
                <c:pt idx="30">
                  <c:v>43882.0</c:v>
                </c:pt>
                <c:pt idx="31">
                  <c:v>43883.0</c:v>
                </c:pt>
                <c:pt idx="32">
                  <c:v>43884.0</c:v>
                </c:pt>
                <c:pt idx="33">
                  <c:v>43885.0</c:v>
                </c:pt>
                <c:pt idx="34">
                  <c:v>43886.0</c:v>
                </c:pt>
                <c:pt idx="35">
                  <c:v>43887.0</c:v>
                </c:pt>
                <c:pt idx="36">
                  <c:v>43888.0</c:v>
                </c:pt>
                <c:pt idx="37">
                  <c:v>43889.0</c:v>
                </c:pt>
                <c:pt idx="38">
                  <c:v>43890.0</c:v>
                </c:pt>
                <c:pt idx="39">
                  <c:v>43891.0</c:v>
                </c:pt>
                <c:pt idx="40">
                  <c:v>43892.0</c:v>
                </c:pt>
                <c:pt idx="41">
                  <c:v>43893.0</c:v>
                </c:pt>
                <c:pt idx="42">
                  <c:v>43894.0</c:v>
                </c:pt>
                <c:pt idx="43">
                  <c:v>43895.0</c:v>
                </c:pt>
                <c:pt idx="44">
                  <c:v>43896.0</c:v>
                </c:pt>
                <c:pt idx="45">
                  <c:v>43897.0</c:v>
                </c:pt>
                <c:pt idx="46">
                  <c:v>43898.0</c:v>
                </c:pt>
                <c:pt idx="47">
                  <c:v>43899.0</c:v>
                </c:pt>
                <c:pt idx="48">
                  <c:v>43900.0</c:v>
                </c:pt>
                <c:pt idx="49">
                  <c:v>43901.0</c:v>
                </c:pt>
                <c:pt idx="50">
                  <c:v>43902.0</c:v>
                </c:pt>
                <c:pt idx="51">
                  <c:v>43903.0</c:v>
                </c:pt>
                <c:pt idx="52">
                  <c:v>43904.0</c:v>
                </c:pt>
                <c:pt idx="53">
                  <c:v>43905.0</c:v>
                </c:pt>
                <c:pt idx="54">
                  <c:v>43906.0</c:v>
                </c:pt>
                <c:pt idx="55">
                  <c:v>43907.0</c:v>
                </c:pt>
                <c:pt idx="56">
                  <c:v>43908.0</c:v>
                </c:pt>
                <c:pt idx="57">
                  <c:v>43909.0</c:v>
                </c:pt>
                <c:pt idx="58">
                  <c:v>43910.0</c:v>
                </c:pt>
                <c:pt idx="59">
                  <c:v>43911.0</c:v>
                </c:pt>
                <c:pt idx="60">
                  <c:v>43912.0</c:v>
                </c:pt>
                <c:pt idx="61">
                  <c:v>43913.0</c:v>
                </c:pt>
                <c:pt idx="62">
                  <c:v>43914.0</c:v>
                </c:pt>
                <c:pt idx="63">
                  <c:v>43915.0</c:v>
                </c:pt>
                <c:pt idx="64">
                  <c:v>43916.0</c:v>
                </c:pt>
                <c:pt idx="65">
                  <c:v>43917.0</c:v>
                </c:pt>
                <c:pt idx="66">
                  <c:v>43918.0</c:v>
                </c:pt>
                <c:pt idx="67">
                  <c:v>43919.0</c:v>
                </c:pt>
                <c:pt idx="68">
                  <c:v>43920.0</c:v>
                </c:pt>
                <c:pt idx="69">
                  <c:v>43921.0</c:v>
                </c:pt>
                <c:pt idx="70">
                  <c:v>43922.0</c:v>
                </c:pt>
                <c:pt idx="71">
                  <c:v>43923.0</c:v>
                </c:pt>
                <c:pt idx="72">
                  <c:v>43924.0</c:v>
                </c:pt>
                <c:pt idx="73">
                  <c:v>43925.0</c:v>
                </c:pt>
                <c:pt idx="74">
                  <c:v>43926.0</c:v>
                </c:pt>
                <c:pt idx="75">
                  <c:v>43927.0</c:v>
                </c:pt>
                <c:pt idx="76">
                  <c:v>43928.0</c:v>
                </c:pt>
                <c:pt idx="77">
                  <c:v>43929.0</c:v>
                </c:pt>
                <c:pt idx="78">
                  <c:v>43930.0</c:v>
                </c:pt>
                <c:pt idx="79">
                  <c:v>43931.0</c:v>
                </c:pt>
                <c:pt idx="80">
                  <c:v>43932.0</c:v>
                </c:pt>
                <c:pt idx="81">
                  <c:v>43933.0</c:v>
                </c:pt>
                <c:pt idx="82">
                  <c:v>43934.0</c:v>
                </c:pt>
                <c:pt idx="83">
                  <c:v>43935.0</c:v>
                </c:pt>
                <c:pt idx="84">
                  <c:v>43936.0</c:v>
                </c:pt>
                <c:pt idx="85">
                  <c:v>43937.0</c:v>
                </c:pt>
                <c:pt idx="86">
                  <c:v>43938.0</c:v>
                </c:pt>
                <c:pt idx="87">
                  <c:v>43939.0</c:v>
                </c:pt>
                <c:pt idx="88">
                  <c:v>43940.0</c:v>
                </c:pt>
                <c:pt idx="89">
                  <c:v>43941.0</c:v>
                </c:pt>
                <c:pt idx="90">
                  <c:v>43942.0</c:v>
                </c:pt>
                <c:pt idx="91">
                  <c:v>43943.0</c:v>
                </c:pt>
                <c:pt idx="92">
                  <c:v>43944.0</c:v>
                </c:pt>
                <c:pt idx="93">
                  <c:v>43945.0</c:v>
                </c:pt>
                <c:pt idx="94">
                  <c:v>43946.0</c:v>
                </c:pt>
                <c:pt idx="95">
                  <c:v>43947.0</c:v>
                </c:pt>
                <c:pt idx="96">
                  <c:v>43948.0</c:v>
                </c:pt>
                <c:pt idx="97">
                  <c:v>43949.0</c:v>
                </c:pt>
                <c:pt idx="98">
                  <c:v>43950.0</c:v>
                </c:pt>
                <c:pt idx="99">
                  <c:v>43951.0</c:v>
                </c:pt>
                <c:pt idx="100">
                  <c:v>43952.0</c:v>
                </c:pt>
                <c:pt idx="101">
                  <c:v>43953.0</c:v>
                </c:pt>
                <c:pt idx="102">
                  <c:v>43954.0</c:v>
                </c:pt>
                <c:pt idx="103">
                  <c:v>43955.0</c:v>
                </c:pt>
                <c:pt idx="104">
                  <c:v>43956.0</c:v>
                </c:pt>
                <c:pt idx="105">
                  <c:v>43957.0</c:v>
                </c:pt>
                <c:pt idx="106">
                  <c:v>43958.0</c:v>
                </c:pt>
                <c:pt idx="107">
                  <c:v>43959.0</c:v>
                </c:pt>
                <c:pt idx="108">
                  <c:v>43960.0</c:v>
                </c:pt>
                <c:pt idx="109">
                  <c:v>43961.0</c:v>
                </c:pt>
                <c:pt idx="110">
                  <c:v>43962.0</c:v>
                </c:pt>
                <c:pt idx="111">
                  <c:v>43963.0</c:v>
                </c:pt>
                <c:pt idx="112">
                  <c:v>43964.0</c:v>
                </c:pt>
                <c:pt idx="113">
                  <c:v>43965.0</c:v>
                </c:pt>
                <c:pt idx="114">
                  <c:v>43966.0</c:v>
                </c:pt>
                <c:pt idx="115">
                  <c:v>43967.0</c:v>
                </c:pt>
                <c:pt idx="116">
                  <c:v>43968.0</c:v>
                </c:pt>
                <c:pt idx="117">
                  <c:v>43969.0</c:v>
                </c:pt>
                <c:pt idx="118">
                  <c:v>43970.0</c:v>
                </c:pt>
                <c:pt idx="119">
                  <c:v>43971.0</c:v>
                </c:pt>
                <c:pt idx="120">
                  <c:v>43972.0</c:v>
                </c:pt>
                <c:pt idx="121">
                  <c:v>43973.0</c:v>
                </c:pt>
                <c:pt idx="122">
                  <c:v>43974.0</c:v>
                </c:pt>
                <c:pt idx="123">
                  <c:v>43975.0</c:v>
                </c:pt>
                <c:pt idx="124">
                  <c:v>43976.0</c:v>
                </c:pt>
                <c:pt idx="125">
                  <c:v>43977.0</c:v>
                </c:pt>
                <c:pt idx="126">
                  <c:v>43978.0</c:v>
                </c:pt>
                <c:pt idx="127">
                  <c:v>43979.0</c:v>
                </c:pt>
                <c:pt idx="128">
                  <c:v>43980.0</c:v>
                </c:pt>
                <c:pt idx="129">
                  <c:v>43981.0</c:v>
                </c:pt>
                <c:pt idx="130">
                  <c:v>43982.0</c:v>
                </c:pt>
                <c:pt idx="131">
                  <c:v>43983.0</c:v>
                </c:pt>
                <c:pt idx="132">
                  <c:v>43984.0</c:v>
                </c:pt>
                <c:pt idx="133">
                  <c:v>43985.0</c:v>
                </c:pt>
                <c:pt idx="134">
                  <c:v>43986.0</c:v>
                </c:pt>
                <c:pt idx="135">
                  <c:v>43987.0</c:v>
                </c:pt>
                <c:pt idx="136">
                  <c:v>43988.0</c:v>
                </c:pt>
                <c:pt idx="137">
                  <c:v>43989.0</c:v>
                </c:pt>
                <c:pt idx="138">
                  <c:v>43990.0</c:v>
                </c:pt>
                <c:pt idx="139">
                  <c:v>43991.0</c:v>
                </c:pt>
                <c:pt idx="140">
                  <c:v>43992.0</c:v>
                </c:pt>
                <c:pt idx="141">
                  <c:v>43993.0</c:v>
                </c:pt>
                <c:pt idx="142">
                  <c:v>43994.0</c:v>
                </c:pt>
                <c:pt idx="143">
                  <c:v>43995.0</c:v>
                </c:pt>
                <c:pt idx="144">
                  <c:v>43996.0</c:v>
                </c:pt>
                <c:pt idx="145">
                  <c:v>43997.0</c:v>
                </c:pt>
                <c:pt idx="146">
                  <c:v>43998.0</c:v>
                </c:pt>
                <c:pt idx="147">
                  <c:v>43999.0</c:v>
                </c:pt>
                <c:pt idx="148">
                  <c:v>44000.0</c:v>
                </c:pt>
                <c:pt idx="149">
                  <c:v>44001.0</c:v>
                </c:pt>
                <c:pt idx="150">
                  <c:v>44002.0</c:v>
                </c:pt>
                <c:pt idx="151">
                  <c:v>44003.0</c:v>
                </c:pt>
                <c:pt idx="152">
                  <c:v>44004.0</c:v>
                </c:pt>
                <c:pt idx="153">
                  <c:v>44005.0</c:v>
                </c:pt>
                <c:pt idx="154">
                  <c:v>44006.0</c:v>
                </c:pt>
                <c:pt idx="155">
                  <c:v>44007.0</c:v>
                </c:pt>
                <c:pt idx="156">
                  <c:v>44008.0</c:v>
                </c:pt>
                <c:pt idx="157">
                  <c:v>44009.0</c:v>
                </c:pt>
                <c:pt idx="158">
                  <c:v>44010.0</c:v>
                </c:pt>
                <c:pt idx="159">
                  <c:v>44011.0</c:v>
                </c:pt>
                <c:pt idx="160">
                  <c:v>44012.0</c:v>
                </c:pt>
                <c:pt idx="161">
                  <c:v>44013.0</c:v>
                </c:pt>
                <c:pt idx="162">
                  <c:v>44014.0</c:v>
                </c:pt>
                <c:pt idx="163">
                  <c:v>44015.0</c:v>
                </c:pt>
                <c:pt idx="164">
                  <c:v>44016.0</c:v>
                </c:pt>
                <c:pt idx="165">
                  <c:v>44017.0</c:v>
                </c:pt>
                <c:pt idx="166">
                  <c:v>44018.0</c:v>
                </c:pt>
                <c:pt idx="167">
                  <c:v>44019.0</c:v>
                </c:pt>
                <c:pt idx="168">
                  <c:v>44020.0</c:v>
                </c:pt>
                <c:pt idx="169">
                  <c:v>44021.0</c:v>
                </c:pt>
                <c:pt idx="170">
                  <c:v>44022.0</c:v>
                </c:pt>
                <c:pt idx="171">
                  <c:v>44023.0</c:v>
                </c:pt>
                <c:pt idx="172">
                  <c:v>44024.0</c:v>
                </c:pt>
                <c:pt idx="173">
                  <c:v>44025.0</c:v>
                </c:pt>
                <c:pt idx="174">
                  <c:v>44026.0</c:v>
                </c:pt>
                <c:pt idx="175">
                  <c:v>44027.0</c:v>
                </c:pt>
                <c:pt idx="176">
                  <c:v>44028.0</c:v>
                </c:pt>
                <c:pt idx="177">
                  <c:v>44029.0</c:v>
                </c:pt>
                <c:pt idx="178">
                  <c:v>44030.0</c:v>
                </c:pt>
                <c:pt idx="179">
                  <c:v>44031.0</c:v>
                </c:pt>
                <c:pt idx="180">
                  <c:v>44032.0</c:v>
                </c:pt>
                <c:pt idx="181">
                  <c:v>44033.0</c:v>
                </c:pt>
                <c:pt idx="182">
                  <c:v>44034.0</c:v>
                </c:pt>
                <c:pt idx="183">
                  <c:v>44035.0</c:v>
                </c:pt>
                <c:pt idx="184">
                  <c:v>44036.0</c:v>
                </c:pt>
                <c:pt idx="185">
                  <c:v>44037.0</c:v>
                </c:pt>
                <c:pt idx="186">
                  <c:v>44038.0</c:v>
                </c:pt>
                <c:pt idx="187">
                  <c:v>44039.0</c:v>
                </c:pt>
                <c:pt idx="188">
                  <c:v>44040.0</c:v>
                </c:pt>
                <c:pt idx="189">
                  <c:v>44041.0</c:v>
                </c:pt>
                <c:pt idx="190">
                  <c:v>44042.0</c:v>
                </c:pt>
                <c:pt idx="191">
                  <c:v>44043.0</c:v>
                </c:pt>
                <c:pt idx="192">
                  <c:v>44044.0</c:v>
                </c:pt>
                <c:pt idx="193">
                  <c:v>44045.0</c:v>
                </c:pt>
                <c:pt idx="194">
                  <c:v>44046.0</c:v>
                </c:pt>
                <c:pt idx="195">
                  <c:v>44047.0</c:v>
                </c:pt>
                <c:pt idx="196">
                  <c:v>44048.0</c:v>
                </c:pt>
                <c:pt idx="197">
                  <c:v>44049.0</c:v>
                </c:pt>
                <c:pt idx="198">
                  <c:v>44050.0</c:v>
                </c:pt>
                <c:pt idx="199">
                  <c:v>44051.0</c:v>
                </c:pt>
                <c:pt idx="200">
                  <c:v>44052.0</c:v>
                </c:pt>
                <c:pt idx="201">
                  <c:v>44053.0</c:v>
                </c:pt>
                <c:pt idx="202">
                  <c:v>44054.0</c:v>
                </c:pt>
                <c:pt idx="203">
                  <c:v>44055.0</c:v>
                </c:pt>
                <c:pt idx="204">
                  <c:v>44056.0</c:v>
                </c:pt>
                <c:pt idx="205">
                  <c:v>44057.0</c:v>
                </c:pt>
                <c:pt idx="206">
                  <c:v>44058.0</c:v>
                </c:pt>
                <c:pt idx="207">
                  <c:v>44059.0</c:v>
                </c:pt>
                <c:pt idx="208">
                  <c:v>44060.0</c:v>
                </c:pt>
                <c:pt idx="209">
                  <c:v>44061.0</c:v>
                </c:pt>
                <c:pt idx="210">
                  <c:v>44062.0</c:v>
                </c:pt>
                <c:pt idx="211">
                  <c:v>44063.0</c:v>
                </c:pt>
                <c:pt idx="212">
                  <c:v>44064.0</c:v>
                </c:pt>
                <c:pt idx="213">
                  <c:v>44065.0</c:v>
                </c:pt>
                <c:pt idx="214">
                  <c:v>44066.0</c:v>
                </c:pt>
                <c:pt idx="215">
                  <c:v>44067.0</c:v>
                </c:pt>
                <c:pt idx="216">
                  <c:v>44068.0</c:v>
                </c:pt>
                <c:pt idx="217">
                  <c:v>44069.0</c:v>
                </c:pt>
                <c:pt idx="218">
                  <c:v>44070.0</c:v>
                </c:pt>
                <c:pt idx="219">
                  <c:v>44071.0</c:v>
                </c:pt>
                <c:pt idx="220">
                  <c:v>44072.0</c:v>
                </c:pt>
                <c:pt idx="221">
                  <c:v>44073.0</c:v>
                </c:pt>
                <c:pt idx="222">
                  <c:v>44074.0</c:v>
                </c:pt>
                <c:pt idx="223">
                  <c:v>44075.0</c:v>
                </c:pt>
                <c:pt idx="224">
                  <c:v>44076.0</c:v>
                </c:pt>
                <c:pt idx="225">
                  <c:v>44077.0</c:v>
                </c:pt>
                <c:pt idx="226">
                  <c:v>44078.0</c:v>
                </c:pt>
                <c:pt idx="227">
                  <c:v>44079.0</c:v>
                </c:pt>
                <c:pt idx="228">
                  <c:v>44080.0</c:v>
                </c:pt>
                <c:pt idx="229">
                  <c:v>44081.0</c:v>
                </c:pt>
                <c:pt idx="230">
                  <c:v>44082.0</c:v>
                </c:pt>
                <c:pt idx="231">
                  <c:v>44083.0</c:v>
                </c:pt>
                <c:pt idx="232">
                  <c:v>44084.0</c:v>
                </c:pt>
                <c:pt idx="233">
                  <c:v>44085.0</c:v>
                </c:pt>
                <c:pt idx="234">
                  <c:v>44086.0</c:v>
                </c:pt>
                <c:pt idx="235">
                  <c:v>44087.0</c:v>
                </c:pt>
                <c:pt idx="236">
                  <c:v>44088.0</c:v>
                </c:pt>
                <c:pt idx="237">
                  <c:v>44089.0</c:v>
                </c:pt>
                <c:pt idx="238">
                  <c:v>44090.0</c:v>
                </c:pt>
                <c:pt idx="239">
                  <c:v>44091.0</c:v>
                </c:pt>
                <c:pt idx="240">
                  <c:v>44092.0</c:v>
                </c:pt>
                <c:pt idx="241">
                  <c:v>44093.0</c:v>
                </c:pt>
                <c:pt idx="242">
                  <c:v>44094.0</c:v>
                </c:pt>
              </c:numCache>
            </c:numRef>
          </c:xVal>
          <c:yVal>
            <c:numRef>
              <c:f>'Décès Monde'!$E$273:$IN$273</c:f>
              <c:numCache>
                <c:formatCode>General</c:formatCode>
                <c:ptCount val="244"/>
                <c:pt idx="1">
                  <c:v>1.0</c:v>
                </c:pt>
                <c:pt idx="2">
                  <c:v>8.0</c:v>
                </c:pt>
                <c:pt idx="3">
                  <c:v>16.0</c:v>
                </c:pt>
                <c:pt idx="4">
                  <c:v>14.0</c:v>
                </c:pt>
                <c:pt idx="5">
                  <c:v>26.0</c:v>
                </c:pt>
                <c:pt idx="6">
                  <c:v>49.0</c:v>
                </c:pt>
                <c:pt idx="7">
                  <c:v>2.0</c:v>
                </c:pt>
                <c:pt idx="8">
                  <c:v>38.0</c:v>
                </c:pt>
                <c:pt idx="9">
                  <c:v>42.0</c:v>
                </c:pt>
                <c:pt idx="10">
                  <c:v>46.0</c:v>
                </c:pt>
                <c:pt idx="11">
                  <c:v>103.0</c:v>
                </c:pt>
                <c:pt idx="12">
                  <c:v>64.0</c:v>
                </c:pt>
                <c:pt idx="13">
                  <c:v>66.0</c:v>
                </c:pt>
                <c:pt idx="14">
                  <c:v>72.0</c:v>
                </c:pt>
                <c:pt idx="15">
                  <c:v>70.0</c:v>
                </c:pt>
                <c:pt idx="16">
                  <c:v>85.0</c:v>
                </c:pt>
                <c:pt idx="17">
                  <c:v>87.0</c:v>
                </c:pt>
                <c:pt idx="18">
                  <c:v>100.0</c:v>
                </c:pt>
                <c:pt idx="19">
                  <c:v>107.0</c:v>
                </c:pt>
                <c:pt idx="20">
                  <c:v>100.0</c:v>
                </c:pt>
                <c:pt idx="21">
                  <c:v>5.0</c:v>
                </c:pt>
                <c:pt idx="22">
                  <c:v>253.0</c:v>
                </c:pt>
                <c:pt idx="23">
                  <c:v>152.0</c:v>
                </c:pt>
                <c:pt idx="24">
                  <c:v>143.0</c:v>
                </c:pt>
                <c:pt idx="25">
                  <c:v>104.0</c:v>
                </c:pt>
                <c:pt idx="26">
                  <c:v>98.0</c:v>
                </c:pt>
                <c:pt idx="27">
                  <c:v>140.0</c:v>
                </c:pt>
                <c:pt idx="28">
                  <c:v>115.0</c:v>
                </c:pt>
                <c:pt idx="29">
                  <c:v>125.0</c:v>
                </c:pt>
                <c:pt idx="30">
                  <c:v>4.0</c:v>
                </c:pt>
                <c:pt idx="31">
                  <c:v>207.0</c:v>
                </c:pt>
                <c:pt idx="32">
                  <c:v>11.0</c:v>
                </c:pt>
                <c:pt idx="33">
                  <c:v>160.0</c:v>
                </c:pt>
                <c:pt idx="34">
                  <c:v>80.0</c:v>
                </c:pt>
                <c:pt idx="35">
                  <c:v>61.0</c:v>
                </c:pt>
                <c:pt idx="36">
                  <c:v>43.0</c:v>
                </c:pt>
                <c:pt idx="37">
                  <c:v>59.0</c:v>
                </c:pt>
                <c:pt idx="38">
                  <c:v>69.0</c:v>
                </c:pt>
                <c:pt idx="39">
                  <c:v>54.0</c:v>
                </c:pt>
                <c:pt idx="40">
                  <c:v>89.0</c:v>
                </c:pt>
                <c:pt idx="41">
                  <c:v>75.0</c:v>
                </c:pt>
                <c:pt idx="42">
                  <c:v>95.0</c:v>
                </c:pt>
                <c:pt idx="43">
                  <c:v>93.0</c:v>
                </c:pt>
                <c:pt idx="44">
                  <c:v>112.0</c:v>
                </c:pt>
                <c:pt idx="45">
                  <c:v>99.0</c:v>
                </c:pt>
                <c:pt idx="46">
                  <c:v>244.0</c:v>
                </c:pt>
                <c:pt idx="47">
                  <c:v>184.0</c:v>
                </c:pt>
                <c:pt idx="48">
                  <c:v>279.0</c:v>
                </c:pt>
                <c:pt idx="49">
                  <c:v>345.0</c:v>
                </c:pt>
                <c:pt idx="50">
                  <c:v>305.0</c:v>
                </c:pt>
                <c:pt idx="51">
                  <c:v>497.0</c:v>
                </c:pt>
                <c:pt idx="52">
                  <c:v>417.0</c:v>
                </c:pt>
                <c:pt idx="53">
                  <c:v>641.0</c:v>
                </c:pt>
                <c:pt idx="54">
                  <c:v>680.0</c:v>
                </c:pt>
                <c:pt idx="55">
                  <c:v>805.0</c:v>
                </c:pt>
                <c:pt idx="56">
                  <c:v>899.0</c:v>
                </c:pt>
                <c:pt idx="57">
                  <c:v>1107.0</c:v>
                </c:pt>
                <c:pt idx="58">
                  <c:v>1480.0</c:v>
                </c:pt>
                <c:pt idx="59">
                  <c:v>1707.0</c:v>
                </c:pt>
                <c:pt idx="60">
                  <c:v>1701.0</c:v>
                </c:pt>
                <c:pt idx="61">
                  <c:v>1922.0</c:v>
                </c:pt>
                <c:pt idx="62">
                  <c:v>2275.0</c:v>
                </c:pt>
                <c:pt idx="63">
                  <c:v>2781.0</c:v>
                </c:pt>
                <c:pt idx="64">
                  <c:v>3015.0</c:v>
                </c:pt>
                <c:pt idx="65">
                  <c:v>3527.0</c:v>
                </c:pt>
                <c:pt idx="66">
                  <c:v>3699.0</c:v>
                </c:pt>
                <c:pt idx="67">
                  <c:v>3480.0</c:v>
                </c:pt>
                <c:pt idx="68">
                  <c:v>4178.0</c:v>
                </c:pt>
                <c:pt idx="69">
                  <c:v>4875.0</c:v>
                </c:pt>
                <c:pt idx="70">
                  <c:v>5581.0</c:v>
                </c:pt>
                <c:pt idx="71">
                  <c:v>6332.0</c:v>
                </c:pt>
                <c:pt idx="72">
                  <c:v>6007.0</c:v>
                </c:pt>
                <c:pt idx="73">
                  <c:v>5884.0</c:v>
                </c:pt>
                <c:pt idx="74">
                  <c:v>5084.0</c:v>
                </c:pt>
                <c:pt idx="75">
                  <c:v>5903.0</c:v>
                </c:pt>
                <c:pt idx="76">
                  <c:v>7971.0</c:v>
                </c:pt>
                <c:pt idx="77">
                  <c:v>6802.0</c:v>
                </c:pt>
                <c:pt idx="78">
                  <c:v>7706.0</c:v>
                </c:pt>
                <c:pt idx="79">
                  <c:v>7324.0</c:v>
                </c:pt>
                <c:pt idx="80">
                  <c:v>6147.0</c:v>
                </c:pt>
                <c:pt idx="81">
                  <c:v>5810.0</c:v>
                </c:pt>
                <c:pt idx="82">
                  <c:v>5825.0</c:v>
                </c:pt>
                <c:pt idx="83">
                  <c:v>6952.0</c:v>
                </c:pt>
                <c:pt idx="84">
                  <c:v>8372.0</c:v>
                </c:pt>
                <c:pt idx="85">
                  <c:v>7343.0</c:v>
                </c:pt>
                <c:pt idx="86">
                  <c:v>8944.0</c:v>
                </c:pt>
                <c:pt idx="87">
                  <c:v>6531.0</c:v>
                </c:pt>
                <c:pt idx="88">
                  <c:v>4617.0</c:v>
                </c:pt>
                <c:pt idx="89">
                  <c:v>5479.0</c:v>
                </c:pt>
                <c:pt idx="90">
                  <c:v>7204.0</c:v>
                </c:pt>
                <c:pt idx="91">
                  <c:v>6800.0</c:v>
                </c:pt>
                <c:pt idx="92">
                  <c:v>6881.0</c:v>
                </c:pt>
                <c:pt idx="93">
                  <c:v>6711.0</c:v>
                </c:pt>
                <c:pt idx="94">
                  <c:v>5624.0</c:v>
                </c:pt>
                <c:pt idx="95">
                  <c:v>3920.0</c:v>
                </c:pt>
                <c:pt idx="96">
                  <c:v>4691.0</c:v>
                </c:pt>
                <c:pt idx="97">
                  <c:v>6486.0</c:v>
                </c:pt>
                <c:pt idx="98">
                  <c:v>6783.0</c:v>
                </c:pt>
                <c:pt idx="99">
                  <c:v>5990.0</c:v>
                </c:pt>
                <c:pt idx="100">
                  <c:v>5199.0</c:v>
                </c:pt>
                <c:pt idx="101">
                  <c:v>5461.0</c:v>
                </c:pt>
                <c:pt idx="102">
                  <c:v>3478.0</c:v>
                </c:pt>
                <c:pt idx="103">
                  <c:v>4148.0</c:v>
                </c:pt>
                <c:pt idx="104">
                  <c:v>5886.0</c:v>
                </c:pt>
                <c:pt idx="105">
                  <c:v>6574.0</c:v>
                </c:pt>
                <c:pt idx="106">
                  <c:v>5425.0</c:v>
                </c:pt>
                <c:pt idx="107">
                  <c:v>5589.0</c:v>
                </c:pt>
                <c:pt idx="108">
                  <c:v>4274.0</c:v>
                </c:pt>
                <c:pt idx="109">
                  <c:v>3581.0</c:v>
                </c:pt>
                <c:pt idx="110">
                  <c:v>3475.0</c:v>
                </c:pt>
                <c:pt idx="111">
                  <c:v>5557.0</c:v>
                </c:pt>
                <c:pt idx="112">
                  <c:v>5241.0</c:v>
                </c:pt>
                <c:pt idx="113">
                  <c:v>5277.0</c:v>
                </c:pt>
                <c:pt idx="114">
                  <c:v>5235.0</c:v>
                </c:pt>
                <c:pt idx="115">
                  <c:v>4164.0</c:v>
                </c:pt>
                <c:pt idx="116">
                  <c:v>3335.0</c:v>
                </c:pt>
                <c:pt idx="117">
                  <c:v>3297.0</c:v>
                </c:pt>
                <c:pt idx="118">
                  <c:v>4788.0</c:v>
                </c:pt>
                <c:pt idx="119">
                  <c:v>4896.0</c:v>
                </c:pt>
                <c:pt idx="120">
                  <c:v>4797.0</c:v>
                </c:pt>
                <c:pt idx="121">
                  <c:v>5288.0</c:v>
                </c:pt>
                <c:pt idx="122">
                  <c:v>3998.0</c:v>
                </c:pt>
                <c:pt idx="123">
                  <c:v>3146.0</c:v>
                </c:pt>
                <c:pt idx="124">
                  <c:v>1188.0</c:v>
                </c:pt>
                <c:pt idx="125">
                  <c:v>4213.0</c:v>
                </c:pt>
                <c:pt idx="126">
                  <c:v>5222.0</c:v>
                </c:pt>
                <c:pt idx="127">
                  <c:v>4711.0</c:v>
                </c:pt>
                <c:pt idx="128">
                  <c:v>4747.0</c:v>
                </c:pt>
                <c:pt idx="129">
                  <c:v>4166.0</c:v>
                </c:pt>
                <c:pt idx="130">
                  <c:v>2893.0</c:v>
                </c:pt>
                <c:pt idx="131">
                  <c:v>3073.0</c:v>
                </c:pt>
                <c:pt idx="132">
                  <c:v>4833.0</c:v>
                </c:pt>
                <c:pt idx="133">
                  <c:v>5593.0</c:v>
                </c:pt>
                <c:pt idx="134">
                  <c:v>5163.0</c:v>
                </c:pt>
                <c:pt idx="135">
                  <c:v>4755.0</c:v>
                </c:pt>
                <c:pt idx="136">
                  <c:v>3888.0</c:v>
                </c:pt>
                <c:pt idx="137">
                  <c:v>2738.0</c:v>
                </c:pt>
                <c:pt idx="138">
                  <c:v>3705.0</c:v>
                </c:pt>
                <c:pt idx="139">
                  <c:v>4927.0</c:v>
                </c:pt>
                <c:pt idx="140">
                  <c:v>5206.0</c:v>
                </c:pt>
                <c:pt idx="141">
                  <c:v>4781.0</c:v>
                </c:pt>
                <c:pt idx="142">
                  <c:v>4307.0</c:v>
                </c:pt>
                <c:pt idx="143">
                  <c:v>4250.0</c:v>
                </c:pt>
                <c:pt idx="144">
                  <c:v>3385.0</c:v>
                </c:pt>
                <c:pt idx="145">
                  <c:v>3425.0</c:v>
                </c:pt>
                <c:pt idx="146">
                  <c:v>6871.0</c:v>
                </c:pt>
                <c:pt idx="147" formatCode="#,##0">
                  <c:v>5257.0</c:v>
                </c:pt>
                <c:pt idx="148">
                  <c:v>5035.0</c:v>
                </c:pt>
                <c:pt idx="149">
                  <c:v>6273.0</c:v>
                </c:pt>
                <c:pt idx="150">
                  <c:v>4252.0</c:v>
                </c:pt>
                <c:pt idx="151">
                  <c:v>3993.0</c:v>
                </c:pt>
                <c:pt idx="152" formatCode="#,##0">
                  <c:v>3549.0</c:v>
                </c:pt>
                <c:pt idx="153" formatCode="#,##0">
                  <c:v>5322.0</c:v>
                </c:pt>
                <c:pt idx="154" formatCode="#,##0">
                  <c:v>5269.0</c:v>
                </c:pt>
                <c:pt idx="155" formatCode="#,##0">
                  <c:v>4766.0</c:v>
                </c:pt>
                <c:pt idx="156" formatCode="#,##0">
                  <c:v>4836.0</c:v>
                </c:pt>
                <c:pt idx="157" formatCode="#,##0">
                  <c:v>4499.0</c:v>
                </c:pt>
                <c:pt idx="158" formatCode="#,##0">
                  <c:v>3103.0</c:v>
                </c:pt>
                <c:pt idx="159" formatCode="#,##0">
                  <c:v>3724.0</c:v>
                </c:pt>
                <c:pt idx="160" formatCode="#,##0">
                  <c:v>5144.0</c:v>
                </c:pt>
                <c:pt idx="161" formatCode="#,##0">
                  <c:v>5024.0</c:v>
                </c:pt>
                <c:pt idx="162" formatCode="#,##0">
                  <c:v>5148.0</c:v>
                </c:pt>
                <c:pt idx="163" formatCode="#,##0">
                  <c:v>5010.0</c:v>
                </c:pt>
                <c:pt idx="164" formatCode="#,##0">
                  <c:v>4396.0</c:v>
                </c:pt>
                <c:pt idx="165" formatCode="#,##0">
                  <c:v>3470.0</c:v>
                </c:pt>
                <c:pt idx="166" formatCode="#,##0">
                  <c:v>3823.0</c:v>
                </c:pt>
                <c:pt idx="167" formatCode="#,##0">
                  <c:v>6136.0</c:v>
                </c:pt>
                <c:pt idx="168" formatCode="#,##0">
                  <c:v>5349.0</c:v>
                </c:pt>
                <c:pt idx="169" formatCode="#,##0">
                  <c:v>5480.0</c:v>
                </c:pt>
                <c:pt idx="170" formatCode="#,##0">
                  <c:v>5330.0</c:v>
                </c:pt>
                <c:pt idx="171" formatCode="#,##0">
                  <c:v>4908.0</c:v>
                </c:pt>
                <c:pt idx="172" formatCode="#,##0">
                  <c:v>3980.0</c:v>
                </c:pt>
                <c:pt idx="173" formatCode="#,##0">
                  <c:v>3838.0</c:v>
                </c:pt>
                <c:pt idx="174" formatCode="#,##0">
                  <c:v>5694.0</c:v>
                </c:pt>
                <c:pt idx="175" formatCode="#,##0">
                  <c:v>5512.0</c:v>
                </c:pt>
                <c:pt idx="176" formatCode="#,##0">
                  <c:v>5815.0</c:v>
                </c:pt>
                <c:pt idx="177" formatCode="#,##0">
                  <c:v>6749.0</c:v>
                </c:pt>
                <c:pt idx="178" formatCode="#,##0">
                  <c:v>5644.0</c:v>
                </c:pt>
                <c:pt idx="179" formatCode="#,##0">
                  <c:v>4059.0</c:v>
                </c:pt>
                <c:pt idx="180" formatCode="#,##0">
                  <c:v>4183.0</c:v>
                </c:pt>
                <c:pt idx="181" formatCode="#,##0">
                  <c:v>6256.0</c:v>
                </c:pt>
                <c:pt idx="182" formatCode="#,##0">
                  <c:v>6994.0</c:v>
                </c:pt>
                <c:pt idx="183" formatCode="#,##0">
                  <c:v>9973.0</c:v>
                </c:pt>
                <c:pt idx="184" formatCode="#,##0">
                  <c:v>6137.0</c:v>
                </c:pt>
                <c:pt idx="185" formatCode="#,##0">
                  <c:v>5592.0</c:v>
                </c:pt>
                <c:pt idx="186" formatCode="#,##0">
                  <c:v>3665.0</c:v>
                </c:pt>
                <c:pt idx="187" formatCode="#,##0">
                  <c:v>5183.0</c:v>
                </c:pt>
                <c:pt idx="188" formatCode="#,##0">
                  <c:v>6405.0</c:v>
                </c:pt>
                <c:pt idx="189" formatCode="#,##0">
                  <c:v>6654.0</c:v>
                </c:pt>
                <c:pt idx="190" formatCode="#,##0">
                  <c:v>6057.0</c:v>
                </c:pt>
                <c:pt idx="191" formatCode="#,##0">
                  <c:v>6293.0</c:v>
                </c:pt>
                <c:pt idx="192" formatCode="#,##0">
                  <c:v>5539.0</c:v>
                </c:pt>
                <c:pt idx="193" formatCode="#,##0">
                  <c:v>4292.0</c:v>
                </c:pt>
                <c:pt idx="194" formatCode="#,##0">
                  <c:v>4331.0</c:v>
                </c:pt>
                <c:pt idx="195" formatCode="0">
                  <c:v>6951.0</c:v>
                </c:pt>
                <c:pt idx="196" formatCode="0">
                  <c:v>7077.0</c:v>
                </c:pt>
                <c:pt idx="197" formatCode="0">
                  <c:v>6516.0</c:v>
                </c:pt>
                <c:pt idx="198" formatCode="0">
                  <c:v>6384.0</c:v>
                </c:pt>
                <c:pt idx="199" formatCode="0">
                  <c:v>5457.0</c:v>
                </c:pt>
                <c:pt idx="200" formatCode="0">
                  <c:v>4545.0</c:v>
                </c:pt>
                <c:pt idx="201" formatCode="0">
                  <c:v>4865.0</c:v>
                </c:pt>
                <c:pt idx="202" formatCode="0">
                  <c:v>6509.0</c:v>
                </c:pt>
                <c:pt idx="203" formatCode="0">
                  <c:v>6658.0</c:v>
                </c:pt>
                <c:pt idx="204" formatCode="0">
                  <c:v>6231.0</c:v>
                </c:pt>
                <c:pt idx="205" formatCode="0">
                  <c:v>9094.0</c:v>
                </c:pt>
                <c:pt idx="206" formatCode="0">
                  <c:v>6380.0</c:v>
                </c:pt>
                <c:pt idx="207" formatCode="0">
                  <c:v>4181.0</c:v>
                </c:pt>
                <c:pt idx="208" formatCode="0">
                  <c:v>-1210.0</c:v>
                </c:pt>
                <c:pt idx="209" formatCode="0">
                  <c:v>6874.0</c:v>
                </c:pt>
                <c:pt idx="210" formatCode="0">
                  <c:v>6764.0</c:v>
                </c:pt>
                <c:pt idx="211" formatCode="0">
                  <c:v>6026.0</c:v>
                </c:pt>
                <c:pt idx="212" formatCode="0">
                  <c:v>5547.0</c:v>
                </c:pt>
                <c:pt idx="213" formatCode="0">
                  <c:v>5171.0</c:v>
                </c:pt>
                <c:pt idx="214" formatCode="0">
                  <c:v>4260.0</c:v>
                </c:pt>
                <c:pt idx="215" formatCode="0">
                  <c:v>4346.0</c:v>
                </c:pt>
                <c:pt idx="216" formatCode="0">
                  <c:v>6392.0</c:v>
                </c:pt>
                <c:pt idx="217" formatCode="0">
                  <c:v>6282.0</c:v>
                </c:pt>
                <c:pt idx="218" formatCode="0">
                  <c:v>5890.0</c:v>
                </c:pt>
                <c:pt idx="219" formatCode="0">
                  <c:v>5538.0</c:v>
                </c:pt>
                <c:pt idx="220" formatCode="0">
                  <c:v>5375.0</c:v>
                </c:pt>
                <c:pt idx="221" formatCode="0">
                  <c:v>3896.0</c:v>
                </c:pt>
                <c:pt idx="222" formatCode="0">
                  <c:v>4140.0</c:v>
                </c:pt>
                <c:pt idx="223" formatCode="0">
                  <c:v>6480.0</c:v>
                </c:pt>
                <c:pt idx="224" formatCode="0">
                  <c:v>6013.0</c:v>
                </c:pt>
                <c:pt idx="225" formatCode="0">
                  <c:v>5705.0</c:v>
                </c:pt>
                <c:pt idx="226" formatCode="0">
                  <c:v>5636.0</c:v>
                </c:pt>
                <c:pt idx="227" formatCode="0">
                  <c:v>4938.0</c:v>
                </c:pt>
                <c:pt idx="228" formatCode="0">
                  <c:v>4032.0</c:v>
                </c:pt>
                <c:pt idx="229" formatCode="0">
                  <c:v>9104.0</c:v>
                </c:pt>
                <c:pt idx="230" formatCode="0">
                  <c:v>4940.0</c:v>
                </c:pt>
                <c:pt idx="231" formatCode="0">
                  <c:v>6303.0</c:v>
                </c:pt>
                <c:pt idx="232" formatCode="0">
                  <c:v>5793.0</c:v>
                </c:pt>
                <c:pt idx="233" formatCode="0">
                  <c:v>5877.0</c:v>
                </c:pt>
                <c:pt idx="234" formatCode="0">
                  <c:v>4875.0</c:v>
                </c:pt>
                <c:pt idx="235" formatCode="0">
                  <c:v>2506.0</c:v>
                </c:pt>
                <c:pt idx="236" formatCode="0">
                  <c:v>4508.0</c:v>
                </c:pt>
                <c:pt idx="237" formatCode="0">
                  <c:v>7741.0</c:v>
                </c:pt>
                <c:pt idx="238" formatCode="0">
                  <c:v>4487.0</c:v>
                </c:pt>
                <c:pt idx="239" formatCode="0">
                  <c:v>5414.0</c:v>
                </c:pt>
                <c:pt idx="240" formatCode="0">
                  <c:v>5633.0</c:v>
                </c:pt>
                <c:pt idx="241" formatCode="0">
                  <c:v>5323.0</c:v>
                </c:pt>
                <c:pt idx="242" formatCode="0">
                  <c:v>3722.0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'Décès Monde'!$C$274:$D$274</c:f>
              <c:strCache>
                <c:ptCount val="2"/>
                <c:pt idx="0">
                  <c:v>Moyenne à 7 jours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'Décès Monde'!$E$270:$IN$270</c:f>
              <c:numCache>
                <c:formatCode>d/m;@</c:formatCode>
                <c:ptCount val="244"/>
                <c:pt idx="0">
                  <c:v>43852.0</c:v>
                </c:pt>
                <c:pt idx="1">
                  <c:v>43853.0</c:v>
                </c:pt>
                <c:pt idx="2">
                  <c:v>43854.0</c:v>
                </c:pt>
                <c:pt idx="3">
                  <c:v>43855.0</c:v>
                </c:pt>
                <c:pt idx="4">
                  <c:v>43856.0</c:v>
                </c:pt>
                <c:pt idx="5">
                  <c:v>43857.0</c:v>
                </c:pt>
                <c:pt idx="6">
                  <c:v>43858.0</c:v>
                </c:pt>
                <c:pt idx="7">
                  <c:v>43859.0</c:v>
                </c:pt>
                <c:pt idx="8">
                  <c:v>43860.0</c:v>
                </c:pt>
                <c:pt idx="9">
                  <c:v>43861.0</c:v>
                </c:pt>
                <c:pt idx="10">
                  <c:v>43862.0</c:v>
                </c:pt>
                <c:pt idx="11">
                  <c:v>43863.0</c:v>
                </c:pt>
                <c:pt idx="12">
                  <c:v>43864.0</c:v>
                </c:pt>
                <c:pt idx="13">
                  <c:v>43865.0</c:v>
                </c:pt>
                <c:pt idx="14">
                  <c:v>43866.0</c:v>
                </c:pt>
                <c:pt idx="15">
                  <c:v>43867.0</c:v>
                </c:pt>
                <c:pt idx="16">
                  <c:v>43868.0</c:v>
                </c:pt>
                <c:pt idx="17">
                  <c:v>43869.0</c:v>
                </c:pt>
                <c:pt idx="18">
                  <c:v>43870.0</c:v>
                </c:pt>
                <c:pt idx="19">
                  <c:v>43871.0</c:v>
                </c:pt>
                <c:pt idx="20">
                  <c:v>43872.0</c:v>
                </c:pt>
                <c:pt idx="21">
                  <c:v>43873.0</c:v>
                </c:pt>
                <c:pt idx="22">
                  <c:v>43874.0</c:v>
                </c:pt>
                <c:pt idx="23">
                  <c:v>43875.0</c:v>
                </c:pt>
                <c:pt idx="24">
                  <c:v>43876.0</c:v>
                </c:pt>
                <c:pt idx="25">
                  <c:v>43877.0</c:v>
                </c:pt>
                <c:pt idx="26">
                  <c:v>43878.0</c:v>
                </c:pt>
                <c:pt idx="27">
                  <c:v>43879.0</c:v>
                </c:pt>
                <c:pt idx="28">
                  <c:v>43880.0</c:v>
                </c:pt>
                <c:pt idx="29">
                  <c:v>43881.0</c:v>
                </c:pt>
                <c:pt idx="30">
                  <c:v>43882.0</c:v>
                </c:pt>
                <c:pt idx="31">
                  <c:v>43883.0</c:v>
                </c:pt>
                <c:pt idx="32">
                  <c:v>43884.0</c:v>
                </c:pt>
                <c:pt idx="33">
                  <c:v>43885.0</c:v>
                </c:pt>
                <c:pt idx="34">
                  <c:v>43886.0</c:v>
                </c:pt>
                <c:pt idx="35">
                  <c:v>43887.0</c:v>
                </c:pt>
                <c:pt idx="36">
                  <c:v>43888.0</c:v>
                </c:pt>
                <c:pt idx="37">
                  <c:v>43889.0</c:v>
                </c:pt>
                <c:pt idx="38">
                  <c:v>43890.0</c:v>
                </c:pt>
                <c:pt idx="39">
                  <c:v>43891.0</c:v>
                </c:pt>
                <c:pt idx="40">
                  <c:v>43892.0</c:v>
                </c:pt>
                <c:pt idx="41">
                  <c:v>43893.0</c:v>
                </c:pt>
                <c:pt idx="42">
                  <c:v>43894.0</c:v>
                </c:pt>
                <c:pt idx="43">
                  <c:v>43895.0</c:v>
                </c:pt>
                <c:pt idx="44">
                  <c:v>43896.0</c:v>
                </c:pt>
                <c:pt idx="45">
                  <c:v>43897.0</c:v>
                </c:pt>
                <c:pt idx="46">
                  <c:v>43898.0</c:v>
                </c:pt>
                <c:pt idx="47">
                  <c:v>43899.0</c:v>
                </c:pt>
                <c:pt idx="48">
                  <c:v>43900.0</c:v>
                </c:pt>
                <c:pt idx="49">
                  <c:v>43901.0</c:v>
                </c:pt>
                <c:pt idx="50">
                  <c:v>43902.0</c:v>
                </c:pt>
                <c:pt idx="51">
                  <c:v>43903.0</c:v>
                </c:pt>
                <c:pt idx="52">
                  <c:v>43904.0</c:v>
                </c:pt>
                <c:pt idx="53">
                  <c:v>43905.0</c:v>
                </c:pt>
                <c:pt idx="54">
                  <c:v>43906.0</c:v>
                </c:pt>
                <c:pt idx="55">
                  <c:v>43907.0</c:v>
                </c:pt>
                <c:pt idx="56">
                  <c:v>43908.0</c:v>
                </c:pt>
                <c:pt idx="57">
                  <c:v>43909.0</c:v>
                </c:pt>
                <c:pt idx="58">
                  <c:v>43910.0</c:v>
                </c:pt>
                <c:pt idx="59">
                  <c:v>43911.0</c:v>
                </c:pt>
                <c:pt idx="60">
                  <c:v>43912.0</c:v>
                </c:pt>
                <c:pt idx="61">
                  <c:v>43913.0</c:v>
                </c:pt>
                <c:pt idx="62">
                  <c:v>43914.0</c:v>
                </c:pt>
                <c:pt idx="63">
                  <c:v>43915.0</c:v>
                </c:pt>
                <c:pt idx="64">
                  <c:v>43916.0</c:v>
                </c:pt>
                <c:pt idx="65">
                  <c:v>43917.0</c:v>
                </c:pt>
                <c:pt idx="66">
                  <c:v>43918.0</c:v>
                </c:pt>
                <c:pt idx="67">
                  <c:v>43919.0</c:v>
                </c:pt>
                <c:pt idx="68">
                  <c:v>43920.0</c:v>
                </c:pt>
                <c:pt idx="69">
                  <c:v>43921.0</c:v>
                </c:pt>
                <c:pt idx="70">
                  <c:v>43922.0</c:v>
                </c:pt>
                <c:pt idx="71">
                  <c:v>43923.0</c:v>
                </c:pt>
                <c:pt idx="72">
                  <c:v>43924.0</c:v>
                </c:pt>
                <c:pt idx="73">
                  <c:v>43925.0</c:v>
                </c:pt>
                <c:pt idx="74">
                  <c:v>43926.0</c:v>
                </c:pt>
                <c:pt idx="75">
                  <c:v>43927.0</c:v>
                </c:pt>
                <c:pt idx="76">
                  <c:v>43928.0</c:v>
                </c:pt>
                <c:pt idx="77">
                  <c:v>43929.0</c:v>
                </c:pt>
                <c:pt idx="78">
                  <c:v>43930.0</c:v>
                </c:pt>
                <c:pt idx="79">
                  <c:v>43931.0</c:v>
                </c:pt>
                <c:pt idx="80">
                  <c:v>43932.0</c:v>
                </c:pt>
                <c:pt idx="81">
                  <c:v>43933.0</c:v>
                </c:pt>
                <c:pt idx="82">
                  <c:v>43934.0</c:v>
                </c:pt>
                <c:pt idx="83">
                  <c:v>43935.0</c:v>
                </c:pt>
                <c:pt idx="84">
                  <c:v>43936.0</c:v>
                </c:pt>
                <c:pt idx="85">
                  <c:v>43937.0</c:v>
                </c:pt>
                <c:pt idx="86">
                  <c:v>43938.0</c:v>
                </c:pt>
                <c:pt idx="87">
                  <c:v>43939.0</c:v>
                </c:pt>
                <c:pt idx="88">
                  <c:v>43940.0</c:v>
                </c:pt>
                <c:pt idx="89">
                  <c:v>43941.0</c:v>
                </c:pt>
                <c:pt idx="90">
                  <c:v>43942.0</c:v>
                </c:pt>
                <c:pt idx="91">
                  <c:v>43943.0</c:v>
                </c:pt>
                <c:pt idx="92">
                  <c:v>43944.0</c:v>
                </c:pt>
                <c:pt idx="93">
                  <c:v>43945.0</c:v>
                </c:pt>
                <c:pt idx="94">
                  <c:v>43946.0</c:v>
                </c:pt>
                <c:pt idx="95">
                  <c:v>43947.0</c:v>
                </c:pt>
                <c:pt idx="96">
                  <c:v>43948.0</c:v>
                </c:pt>
                <c:pt idx="97">
                  <c:v>43949.0</c:v>
                </c:pt>
                <c:pt idx="98">
                  <c:v>43950.0</c:v>
                </c:pt>
                <c:pt idx="99">
                  <c:v>43951.0</c:v>
                </c:pt>
                <c:pt idx="100">
                  <c:v>43952.0</c:v>
                </c:pt>
                <c:pt idx="101">
                  <c:v>43953.0</c:v>
                </c:pt>
                <c:pt idx="102">
                  <c:v>43954.0</c:v>
                </c:pt>
                <c:pt idx="103">
                  <c:v>43955.0</c:v>
                </c:pt>
                <c:pt idx="104">
                  <c:v>43956.0</c:v>
                </c:pt>
                <c:pt idx="105">
                  <c:v>43957.0</c:v>
                </c:pt>
                <c:pt idx="106">
                  <c:v>43958.0</c:v>
                </c:pt>
                <c:pt idx="107">
                  <c:v>43959.0</c:v>
                </c:pt>
                <c:pt idx="108">
                  <c:v>43960.0</c:v>
                </c:pt>
                <c:pt idx="109">
                  <c:v>43961.0</c:v>
                </c:pt>
                <c:pt idx="110">
                  <c:v>43962.0</c:v>
                </c:pt>
                <c:pt idx="111">
                  <c:v>43963.0</c:v>
                </c:pt>
                <c:pt idx="112">
                  <c:v>43964.0</c:v>
                </c:pt>
                <c:pt idx="113">
                  <c:v>43965.0</c:v>
                </c:pt>
                <c:pt idx="114">
                  <c:v>43966.0</c:v>
                </c:pt>
                <c:pt idx="115">
                  <c:v>43967.0</c:v>
                </c:pt>
                <c:pt idx="116">
                  <c:v>43968.0</c:v>
                </c:pt>
                <c:pt idx="117">
                  <c:v>43969.0</c:v>
                </c:pt>
                <c:pt idx="118">
                  <c:v>43970.0</c:v>
                </c:pt>
                <c:pt idx="119">
                  <c:v>43971.0</c:v>
                </c:pt>
                <c:pt idx="120">
                  <c:v>43972.0</c:v>
                </c:pt>
                <c:pt idx="121">
                  <c:v>43973.0</c:v>
                </c:pt>
                <c:pt idx="122">
                  <c:v>43974.0</c:v>
                </c:pt>
                <c:pt idx="123">
                  <c:v>43975.0</c:v>
                </c:pt>
                <c:pt idx="124">
                  <c:v>43976.0</c:v>
                </c:pt>
                <c:pt idx="125">
                  <c:v>43977.0</c:v>
                </c:pt>
                <c:pt idx="126">
                  <c:v>43978.0</c:v>
                </c:pt>
                <c:pt idx="127">
                  <c:v>43979.0</c:v>
                </c:pt>
                <c:pt idx="128">
                  <c:v>43980.0</c:v>
                </c:pt>
                <c:pt idx="129">
                  <c:v>43981.0</c:v>
                </c:pt>
                <c:pt idx="130">
                  <c:v>43982.0</c:v>
                </c:pt>
                <c:pt idx="131">
                  <c:v>43983.0</c:v>
                </c:pt>
                <c:pt idx="132">
                  <c:v>43984.0</c:v>
                </c:pt>
                <c:pt idx="133">
                  <c:v>43985.0</c:v>
                </c:pt>
                <c:pt idx="134">
                  <c:v>43986.0</c:v>
                </c:pt>
                <c:pt idx="135">
                  <c:v>43987.0</c:v>
                </c:pt>
                <c:pt idx="136">
                  <c:v>43988.0</c:v>
                </c:pt>
                <c:pt idx="137">
                  <c:v>43989.0</c:v>
                </c:pt>
                <c:pt idx="138">
                  <c:v>43990.0</c:v>
                </c:pt>
                <c:pt idx="139">
                  <c:v>43991.0</c:v>
                </c:pt>
                <c:pt idx="140">
                  <c:v>43992.0</c:v>
                </c:pt>
                <c:pt idx="141">
                  <c:v>43993.0</c:v>
                </c:pt>
                <c:pt idx="142">
                  <c:v>43994.0</c:v>
                </c:pt>
                <c:pt idx="143">
                  <c:v>43995.0</c:v>
                </c:pt>
                <c:pt idx="144">
                  <c:v>43996.0</c:v>
                </c:pt>
                <c:pt idx="145">
                  <c:v>43997.0</c:v>
                </c:pt>
                <c:pt idx="146">
                  <c:v>43998.0</c:v>
                </c:pt>
                <c:pt idx="147">
                  <c:v>43999.0</c:v>
                </c:pt>
                <c:pt idx="148">
                  <c:v>44000.0</c:v>
                </c:pt>
                <c:pt idx="149">
                  <c:v>44001.0</c:v>
                </c:pt>
                <c:pt idx="150">
                  <c:v>44002.0</c:v>
                </c:pt>
                <c:pt idx="151">
                  <c:v>44003.0</c:v>
                </c:pt>
                <c:pt idx="152">
                  <c:v>44004.0</c:v>
                </c:pt>
                <c:pt idx="153">
                  <c:v>44005.0</c:v>
                </c:pt>
                <c:pt idx="154">
                  <c:v>44006.0</c:v>
                </c:pt>
                <c:pt idx="155">
                  <c:v>44007.0</c:v>
                </c:pt>
                <c:pt idx="156">
                  <c:v>44008.0</c:v>
                </c:pt>
                <c:pt idx="157">
                  <c:v>44009.0</c:v>
                </c:pt>
                <c:pt idx="158">
                  <c:v>44010.0</c:v>
                </c:pt>
                <c:pt idx="159">
                  <c:v>44011.0</c:v>
                </c:pt>
                <c:pt idx="160">
                  <c:v>44012.0</c:v>
                </c:pt>
                <c:pt idx="161">
                  <c:v>44013.0</c:v>
                </c:pt>
                <c:pt idx="162">
                  <c:v>44014.0</c:v>
                </c:pt>
                <c:pt idx="163">
                  <c:v>44015.0</c:v>
                </c:pt>
                <c:pt idx="164">
                  <c:v>44016.0</c:v>
                </c:pt>
                <c:pt idx="165">
                  <c:v>44017.0</c:v>
                </c:pt>
                <c:pt idx="166">
                  <c:v>44018.0</c:v>
                </c:pt>
                <c:pt idx="167">
                  <c:v>44019.0</c:v>
                </c:pt>
                <c:pt idx="168">
                  <c:v>44020.0</c:v>
                </c:pt>
                <c:pt idx="169">
                  <c:v>44021.0</c:v>
                </c:pt>
                <c:pt idx="170">
                  <c:v>44022.0</c:v>
                </c:pt>
                <c:pt idx="171">
                  <c:v>44023.0</c:v>
                </c:pt>
                <c:pt idx="172">
                  <c:v>44024.0</c:v>
                </c:pt>
                <c:pt idx="173">
                  <c:v>44025.0</c:v>
                </c:pt>
                <c:pt idx="174">
                  <c:v>44026.0</c:v>
                </c:pt>
                <c:pt idx="175">
                  <c:v>44027.0</c:v>
                </c:pt>
                <c:pt idx="176">
                  <c:v>44028.0</c:v>
                </c:pt>
                <c:pt idx="177">
                  <c:v>44029.0</c:v>
                </c:pt>
                <c:pt idx="178">
                  <c:v>44030.0</c:v>
                </c:pt>
                <c:pt idx="179">
                  <c:v>44031.0</c:v>
                </c:pt>
                <c:pt idx="180">
                  <c:v>44032.0</c:v>
                </c:pt>
                <c:pt idx="181">
                  <c:v>44033.0</c:v>
                </c:pt>
                <c:pt idx="182">
                  <c:v>44034.0</c:v>
                </c:pt>
                <c:pt idx="183">
                  <c:v>44035.0</c:v>
                </c:pt>
                <c:pt idx="184">
                  <c:v>44036.0</c:v>
                </c:pt>
                <c:pt idx="185">
                  <c:v>44037.0</c:v>
                </c:pt>
                <c:pt idx="186">
                  <c:v>44038.0</c:v>
                </c:pt>
                <c:pt idx="187">
                  <c:v>44039.0</c:v>
                </c:pt>
                <c:pt idx="188">
                  <c:v>44040.0</c:v>
                </c:pt>
                <c:pt idx="189">
                  <c:v>44041.0</c:v>
                </c:pt>
                <c:pt idx="190">
                  <c:v>44042.0</c:v>
                </c:pt>
                <c:pt idx="191">
                  <c:v>44043.0</c:v>
                </c:pt>
                <c:pt idx="192">
                  <c:v>44044.0</c:v>
                </c:pt>
                <c:pt idx="193">
                  <c:v>44045.0</c:v>
                </c:pt>
                <c:pt idx="194">
                  <c:v>44046.0</c:v>
                </c:pt>
                <c:pt idx="195">
                  <c:v>44047.0</c:v>
                </c:pt>
                <c:pt idx="196">
                  <c:v>44048.0</c:v>
                </c:pt>
                <c:pt idx="197">
                  <c:v>44049.0</c:v>
                </c:pt>
                <c:pt idx="198">
                  <c:v>44050.0</c:v>
                </c:pt>
                <c:pt idx="199">
                  <c:v>44051.0</c:v>
                </c:pt>
                <c:pt idx="200">
                  <c:v>44052.0</c:v>
                </c:pt>
                <c:pt idx="201">
                  <c:v>44053.0</c:v>
                </c:pt>
                <c:pt idx="202">
                  <c:v>44054.0</c:v>
                </c:pt>
                <c:pt idx="203">
                  <c:v>44055.0</c:v>
                </c:pt>
                <c:pt idx="204">
                  <c:v>44056.0</c:v>
                </c:pt>
                <c:pt idx="205">
                  <c:v>44057.0</c:v>
                </c:pt>
                <c:pt idx="206">
                  <c:v>44058.0</c:v>
                </c:pt>
                <c:pt idx="207">
                  <c:v>44059.0</c:v>
                </c:pt>
                <c:pt idx="208">
                  <c:v>44060.0</c:v>
                </c:pt>
                <c:pt idx="209">
                  <c:v>44061.0</c:v>
                </c:pt>
                <c:pt idx="210">
                  <c:v>44062.0</c:v>
                </c:pt>
                <c:pt idx="211">
                  <c:v>44063.0</c:v>
                </c:pt>
                <c:pt idx="212">
                  <c:v>44064.0</c:v>
                </c:pt>
                <c:pt idx="213">
                  <c:v>44065.0</c:v>
                </c:pt>
                <c:pt idx="214">
                  <c:v>44066.0</c:v>
                </c:pt>
                <c:pt idx="215">
                  <c:v>44067.0</c:v>
                </c:pt>
                <c:pt idx="216">
                  <c:v>44068.0</c:v>
                </c:pt>
                <c:pt idx="217">
                  <c:v>44069.0</c:v>
                </c:pt>
                <c:pt idx="218">
                  <c:v>44070.0</c:v>
                </c:pt>
                <c:pt idx="219">
                  <c:v>44071.0</c:v>
                </c:pt>
                <c:pt idx="220">
                  <c:v>44072.0</c:v>
                </c:pt>
                <c:pt idx="221">
                  <c:v>44073.0</c:v>
                </c:pt>
                <c:pt idx="222">
                  <c:v>44074.0</c:v>
                </c:pt>
                <c:pt idx="223">
                  <c:v>44075.0</c:v>
                </c:pt>
                <c:pt idx="224">
                  <c:v>44076.0</c:v>
                </c:pt>
                <c:pt idx="225">
                  <c:v>44077.0</c:v>
                </c:pt>
                <c:pt idx="226">
                  <c:v>44078.0</c:v>
                </c:pt>
                <c:pt idx="227">
                  <c:v>44079.0</c:v>
                </c:pt>
                <c:pt idx="228">
                  <c:v>44080.0</c:v>
                </c:pt>
                <c:pt idx="229">
                  <c:v>44081.0</c:v>
                </c:pt>
                <c:pt idx="230">
                  <c:v>44082.0</c:v>
                </c:pt>
                <c:pt idx="231">
                  <c:v>44083.0</c:v>
                </c:pt>
                <c:pt idx="232">
                  <c:v>44084.0</c:v>
                </c:pt>
                <c:pt idx="233">
                  <c:v>44085.0</c:v>
                </c:pt>
                <c:pt idx="234">
                  <c:v>44086.0</c:v>
                </c:pt>
                <c:pt idx="235">
                  <c:v>44087.0</c:v>
                </c:pt>
                <c:pt idx="236">
                  <c:v>44088.0</c:v>
                </c:pt>
                <c:pt idx="237">
                  <c:v>44089.0</c:v>
                </c:pt>
                <c:pt idx="238">
                  <c:v>44090.0</c:v>
                </c:pt>
                <c:pt idx="239">
                  <c:v>44091.0</c:v>
                </c:pt>
                <c:pt idx="240">
                  <c:v>44092.0</c:v>
                </c:pt>
                <c:pt idx="241">
                  <c:v>44093.0</c:v>
                </c:pt>
                <c:pt idx="242">
                  <c:v>44094.0</c:v>
                </c:pt>
              </c:numCache>
            </c:numRef>
          </c:xVal>
          <c:yVal>
            <c:numRef>
              <c:f>'Décès Monde'!$E$274:$IN$274</c:f>
              <c:numCache>
                <c:formatCode>0</c:formatCode>
                <c:ptCount val="244"/>
                <c:pt idx="1">
                  <c:v>9.75</c:v>
                </c:pt>
                <c:pt idx="2">
                  <c:v>13.0</c:v>
                </c:pt>
                <c:pt idx="3">
                  <c:v>19.0</c:v>
                </c:pt>
                <c:pt idx="4">
                  <c:v>16.57142857142857</c:v>
                </c:pt>
                <c:pt idx="5">
                  <c:v>21.85714285714286</c:v>
                </c:pt>
                <c:pt idx="6">
                  <c:v>26.71428571428571</c:v>
                </c:pt>
                <c:pt idx="7">
                  <c:v>31.0</c:v>
                </c:pt>
                <c:pt idx="8">
                  <c:v>43.71428571428572</c:v>
                </c:pt>
                <c:pt idx="9">
                  <c:v>49.14285714285714</c:v>
                </c:pt>
                <c:pt idx="10">
                  <c:v>51.57142857142854</c:v>
                </c:pt>
                <c:pt idx="11">
                  <c:v>61.57142857142854</c:v>
                </c:pt>
                <c:pt idx="12">
                  <c:v>66.14285714285708</c:v>
                </c:pt>
                <c:pt idx="13">
                  <c:v>72.2857142857143</c:v>
                </c:pt>
                <c:pt idx="14">
                  <c:v>78.14285714285708</c:v>
                </c:pt>
                <c:pt idx="15">
                  <c:v>77.7142857142857</c:v>
                </c:pt>
                <c:pt idx="16">
                  <c:v>83.85714285714285</c:v>
                </c:pt>
                <c:pt idx="17">
                  <c:v>88.7142857142857</c:v>
                </c:pt>
                <c:pt idx="18">
                  <c:v>79.14285714285708</c:v>
                </c:pt>
                <c:pt idx="19">
                  <c:v>105.2857142857143</c:v>
                </c:pt>
                <c:pt idx="20">
                  <c:v>114.8571428571429</c:v>
                </c:pt>
                <c:pt idx="21">
                  <c:v>122.8571428571429</c:v>
                </c:pt>
                <c:pt idx="22">
                  <c:v>123.4285714285714</c:v>
                </c:pt>
                <c:pt idx="23">
                  <c:v>122.1428571428571</c:v>
                </c:pt>
                <c:pt idx="24">
                  <c:v>127.8571428571429</c:v>
                </c:pt>
                <c:pt idx="25">
                  <c:v>143.5714285714286</c:v>
                </c:pt>
                <c:pt idx="26">
                  <c:v>125.2857142857143</c:v>
                </c:pt>
                <c:pt idx="27">
                  <c:v>104.1428571428571</c:v>
                </c:pt>
                <c:pt idx="28">
                  <c:v>113.2857142857143</c:v>
                </c:pt>
                <c:pt idx="29">
                  <c:v>100.0</c:v>
                </c:pt>
                <c:pt idx="30">
                  <c:v>108.8571428571429</c:v>
                </c:pt>
                <c:pt idx="31">
                  <c:v>100.2857142857143</c:v>
                </c:pt>
                <c:pt idx="32">
                  <c:v>92.57142857142853</c:v>
                </c:pt>
                <c:pt idx="33">
                  <c:v>80.85714285714285</c:v>
                </c:pt>
                <c:pt idx="34">
                  <c:v>88.7142857142857</c:v>
                </c:pt>
                <c:pt idx="35">
                  <c:v>69.0</c:v>
                </c:pt>
                <c:pt idx="36">
                  <c:v>75.14285714285708</c:v>
                </c:pt>
                <c:pt idx="37">
                  <c:v>65.0</c:v>
                </c:pt>
                <c:pt idx="38">
                  <c:v>64.2857142857143</c:v>
                </c:pt>
                <c:pt idx="39">
                  <c:v>69.14285714285708</c:v>
                </c:pt>
                <c:pt idx="40">
                  <c:v>76.2857142857143</c:v>
                </c:pt>
                <c:pt idx="41">
                  <c:v>83.85714285714285</c:v>
                </c:pt>
                <c:pt idx="42">
                  <c:v>88.14285714285708</c:v>
                </c:pt>
                <c:pt idx="43">
                  <c:v>115.2857142857143</c:v>
                </c:pt>
                <c:pt idx="44">
                  <c:v>128.857142857143</c:v>
                </c:pt>
                <c:pt idx="45">
                  <c:v>158.0</c:v>
                </c:pt>
                <c:pt idx="46">
                  <c:v>193.7142857142857</c:v>
                </c:pt>
                <c:pt idx="47">
                  <c:v>224.0</c:v>
                </c:pt>
                <c:pt idx="48">
                  <c:v>279.0</c:v>
                </c:pt>
                <c:pt idx="49">
                  <c:v>324.4285714285711</c:v>
                </c:pt>
                <c:pt idx="50">
                  <c:v>381.1428571428571</c:v>
                </c:pt>
                <c:pt idx="51">
                  <c:v>452.0</c:v>
                </c:pt>
                <c:pt idx="52">
                  <c:v>527.1428571428571</c:v>
                </c:pt>
                <c:pt idx="53">
                  <c:v>606.2857142857143</c:v>
                </c:pt>
                <c:pt idx="54">
                  <c:v>720.8571428571429</c:v>
                </c:pt>
                <c:pt idx="55">
                  <c:v>861.2857142857143</c:v>
                </c:pt>
                <c:pt idx="56">
                  <c:v>1045.571428571429</c:v>
                </c:pt>
                <c:pt idx="57">
                  <c:v>1197.0</c:v>
                </c:pt>
                <c:pt idx="58">
                  <c:v>1374.428571428571</c:v>
                </c:pt>
                <c:pt idx="59">
                  <c:v>1584.428571428571</c:v>
                </c:pt>
                <c:pt idx="60">
                  <c:v>1853.285714285714</c:v>
                </c:pt>
                <c:pt idx="61">
                  <c:v>2125.857142857142</c:v>
                </c:pt>
                <c:pt idx="62">
                  <c:v>2418.285714285714</c:v>
                </c:pt>
                <c:pt idx="63">
                  <c:v>2702.857142857142</c:v>
                </c:pt>
                <c:pt idx="64">
                  <c:v>2957.0</c:v>
                </c:pt>
                <c:pt idx="65">
                  <c:v>3279.285714285714</c:v>
                </c:pt>
                <c:pt idx="66">
                  <c:v>3650.714285714284</c:v>
                </c:pt>
                <c:pt idx="67">
                  <c:v>4050.714285714284</c:v>
                </c:pt>
                <c:pt idx="68">
                  <c:v>4524.57142857143</c:v>
                </c:pt>
                <c:pt idx="69">
                  <c:v>4878.857142857143</c:v>
                </c:pt>
                <c:pt idx="70">
                  <c:v>5191.0</c:v>
                </c:pt>
                <c:pt idx="71">
                  <c:v>5420.142857142857</c:v>
                </c:pt>
                <c:pt idx="72">
                  <c:v>5666.57142857143</c:v>
                </c:pt>
                <c:pt idx="73">
                  <c:v>6108.857142857143</c:v>
                </c:pt>
                <c:pt idx="74">
                  <c:v>6283.285714285715</c:v>
                </c:pt>
                <c:pt idx="75">
                  <c:v>6479.57142857143</c:v>
                </c:pt>
                <c:pt idx="76">
                  <c:v>6667.714285714284</c:v>
                </c:pt>
                <c:pt idx="77">
                  <c:v>6705.285714285715</c:v>
                </c:pt>
                <c:pt idx="78">
                  <c:v>6809.0</c:v>
                </c:pt>
                <c:pt idx="79">
                  <c:v>6797.857142857143</c:v>
                </c:pt>
                <c:pt idx="80">
                  <c:v>6652.285714285715</c:v>
                </c:pt>
                <c:pt idx="81">
                  <c:v>6876.57142857143</c:v>
                </c:pt>
                <c:pt idx="82">
                  <c:v>6824.714285714284</c:v>
                </c:pt>
                <c:pt idx="83">
                  <c:v>7056.142857142857</c:v>
                </c:pt>
                <c:pt idx="84">
                  <c:v>7111.0</c:v>
                </c:pt>
                <c:pt idx="85">
                  <c:v>6940.57142857143</c:v>
                </c:pt>
                <c:pt idx="86">
                  <c:v>6891.142857142857</c:v>
                </c:pt>
                <c:pt idx="87">
                  <c:v>6927.142857142857</c:v>
                </c:pt>
                <c:pt idx="88">
                  <c:v>6702.57142857143</c:v>
                </c:pt>
                <c:pt idx="89">
                  <c:v>6636.57142857143</c:v>
                </c:pt>
                <c:pt idx="90">
                  <c:v>6317.57142857143</c:v>
                </c:pt>
                <c:pt idx="91">
                  <c:v>6188.0</c:v>
                </c:pt>
                <c:pt idx="92">
                  <c:v>6088.428571428571</c:v>
                </c:pt>
                <c:pt idx="93">
                  <c:v>5975.857142857143</c:v>
                </c:pt>
                <c:pt idx="94">
                  <c:v>5873.285714285715</c:v>
                </c:pt>
                <c:pt idx="95">
                  <c:v>5870.857142857143</c:v>
                </c:pt>
                <c:pt idx="96">
                  <c:v>5743.57142857143</c:v>
                </c:pt>
                <c:pt idx="97">
                  <c:v>5527.57142857143</c:v>
                </c:pt>
                <c:pt idx="98">
                  <c:v>5504.285714285715</c:v>
                </c:pt>
                <c:pt idx="99">
                  <c:v>5441.142857142857</c:v>
                </c:pt>
                <c:pt idx="100">
                  <c:v>5363.57142857143</c:v>
                </c:pt>
                <c:pt idx="101">
                  <c:v>5277.857142857143</c:v>
                </c:pt>
                <c:pt idx="102">
                  <c:v>5248.0</c:v>
                </c:pt>
                <c:pt idx="103">
                  <c:v>5167.285714285715</c:v>
                </c:pt>
                <c:pt idx="104">
                  <c:v>5223.0</c:v>
                </c:pt>
                <c:pt idx="105">
                  <c:v>5053.428571428571</c:v>
                </c:pt>
                <c:pt idx="106">
                  <c:v>5068.142857142857</c:v>
                </c:pt>
                <c:pt idx="107">
                  <c:v>4972.0</c:v>
                </c:pt>
                <c:pt idx="108">
                  <c:v>4925.0</c:v>
                </c:pt>
                <c:pt idx="109">
                  <c:v>4734.57142857143</c:v>
                </c:pt>
                <c:pt idx="110">
                  <c:v>4713.428571428571</c:v>
                </c:pt>
                <c:pt idx="111">
                  <c:v>4662.857142857143</c:v>
                </c:pt>
                <c:pt idx="112">
                  <c:v>4647.142857142857</c:v>
                </c:pt>
                <c:pt idx="113">
                  <c:v>4612.0</c:v>
                </c:pt>
                <c:pt idx="114">
                  <c:v>4586.57142857143</c:v>
                </c:pt>
                <c:pt idx="115">
                  <c:v>4476.714285714284</c:v>
                </c:pt>
                <c:pt idx="116">
                  <c:v>4427.428571428571</c:v>
                </c:pt>
                <c:pt idx="117">
                  <c:v>4358.857142857143</c:v>
                </c:pt>
                <c:pt idx="118">
                  <c:v>4366.428571428571</c:v>
                </c:pt>
                <c:pt idx="119">
                  <c:v>4342.714285714284</c:v>
                </c:pt>
                <c:pt idx="120">
                  <c:v>4315.714285714284</c:v>
                </c:pt>
                <c:pt idx="121">
                  <c:v>4014.428571428572</c:v>
                </c:pt>
                <c:pt idx="122">
                  <c:v>3932.285714285714</c:v>
                </c:pt>
                <c:pt idx="123">
                  <c:v>3978.857142857142</c:v>
                </c:pt>
                <c:pt idx="124">
                  <c:v>3966.571428571428</c:v>
                </c:pt>
                <c:pt idx="125">
                  <c:v>3889.285714285714</c:v>
                </c:pt>
                <c:pt idx="126">
                  <c:v>3913.285714285714</c:v>
                </c:pt>
                <c:pt idx="127">
                  <c:v>3877.142857142856</c:v>
                </c:pt>
                <c:pt idx="128">
                  <c:v>4146.428571428571</c:v>
                </c:pt>
                <c:pt idx="129">
                  <c:v>4235.0</c:v>
                </c:pt>
                <c:pt idx="130">
                  <c:v>4288.0</c:v>
                </c:pt>
                <c:pt idx="131">
                  <c:v>4352.57142857143</c:v>
                </c:pt>
                <c:pt idx="132">
                  <c:v>4353.714285714284</c:v>
                </c:pt>
                <c:pt idx="133">
                  <c:v>4314.0</c:v>
                </c:pt>
                <c:pt idx="134">
                  <c:v>4291.857142857143</c:v>
                </c:pt>
                <c:pt idx="135">
                  <c:v>4382.142857142857</c:v>
                </c:pt>
                <c:pt idx="136">
                  <c:v>4395.57142857143</c:v>
                </c:pt>
                <c:pt idx="137">
                  <c:v>4340.285714285715</c:v>
                </c:pt>
                <c:pt idx="138">
                  <c:v>4285.714285714284</c:v>
                </c:pt>
                <c:pt idx="139">
                  <c:v>4221.714285714284</c:v>
                </c:pt>
                <c:pt idx="140">
                  <c:v>4273.428571428571</c:v>
                </c:pt>
                <c:pt idx="141">
                  <c:v>4365.857142857143</c:v>
                </c:pt>
                <c:pt idx="142">
                  <c:v>4325.857142857143</c:v>
                </c:pt>
                <c:pt idx="143">
                  <c:v>4603.57142857143</c:v>
                </c:pt>
                <c:pt idx="144">
                  <c:v>4610.857142857143</c:v>
                </c:pt>
                <c:pt idx="145">
                  <c:v>4647.142857142857</c:v>
                </c:pt>
                <c:pt idx="146">
                  <c:v>4928.0</c:v>
                </c:pt>
                <c:pt idx="147">
                  <c:v>4928.285714285715</c:v>
                </c:pt>
                <c:pt idx="148">
                  <c:v>5015.142857142857</c:v>
                </c:pt>
                <c:pt idx="149">
                  <c:v>5032.857142857143</c:v>
                </c:pt>
                <c:pt idx="150">
                  <c:v>4811.57142857143</c:v>
                </c:pt>
                <c:pt idx="151">
                  <c:v>4813.285714285715</c:v>
                </c:pt>
                <c:pt idx="152">
                  <c:v>4774.857142857143</c:v>
                </c:pt>
                <c:pt idx="153">
                  <c:v>4569.57142857143</c:v>
                </c:pt>
                <c:pt idx="154">
                  <c:v>4604.857142857143</c:v>
                </c:pt>
                <c:pt idx="155">
                  <c:v>4477.714285714284</c:v>
                </c:pt>
                <c:pt idx="156">
                  <c:v>4502.714285714284</c:v>
                </c:pt>
                <c:pt idx="157">
                  <c:v>4477.285714285715</c:v>
                </c:pt>
                <c:pt idx="158">
                  <c:v>4442.285714285715</c:v>
                </c:pt>
                <c:pt idx="159">
                  <c:v>4496.857142857143</c:v>
                </c:pt>
                <c:pt idx="160">
                  <c:v>4521.714285714284</c:v>
                </c:pt>
                <c:pt idx="161">
                  <c:v>4507.0</c:v>
                </c:pt>
                <c:pt idx="162">
                  <c:v>4559.428571428571</c:v>
                </c:pt>
                <c:pt idx="163">
                  <c:v>4573.57142857143</c:v>
                </c:pt>
                <c:pt idx="164">
                  <c:v>4715.285714285715</c:v>
                </c:pt>
                <c:pt idx="165">
                  <c:v>4761.714285714284</c:v>
                </c:pt>
                <c:pt idx="166">
                  <c:v>4809.142857142857</c:v>
                </c:pt>
                <c:pt idx="167">
                  <c:v>4854.857142857143</c:v>
                </c:pt>
                <c:pt idx="168">
                  <c:v>4928.0</c:v>
                </c:pt>
                <c:pt idx="169">
                  <c:v>5000.857142857143</c:v>
                </c:pt>
                <c:pt idx="170">
                  <c:v>5003.0</c:v>
                </c:pt>
                <c:pt idx="171">
                  <c:v>4939.857142857143</c:v>
                </c:pt>
                <c:pt idx="172">
                  <c:v>4963.142857142857</c:v>
                </c:pt>
                <c:pt idx="173">
                  <c:v>5011.0</c:v>
                </c:pt>
                <c:pt idx="174">
                  <c:v>5213.714285714284</c:v>
                </c:pt>
                <c:pt idx="175">
                  <c:v>5318.857142857143</c:v>
                </c:pt>
                <c:pt idx="176">
                  <c:v>5330.142857142857</c:v>
                </c:pt>
                <c:pt idx="177">
                  <c:v>5379.428571428571</c:v>
                </c:pt>
                <c:pt idx="178">
                  <c:v>5459.714285714284</c:v>
                </c:pt>
                <c:pt idx="179">
                  <c:v>5671.428571428571</c:v>
                </c:pt>
                <c:pt idx="180">
                  <c:v>6265.428571428571</c:v>
                </c:pt>
                <c:pt idx="181">
                  <c:v>6178.0</c:v>
                </c:pt>
                <c:pt idx="182">
                  <c:v>6170.57142857143</c:v>
                </c:pt>
                <c:pt idx="183">
                  <c:v>6114.285714285715</c:v>
                </c:pt>
                <c:pt idx="184">
                  <c:v>6257.142857142857</c:v>
                </c:pt>
                <c:pt idx="185">
                  <c:v>6278.428571428571</c:v>
                </c:pt>
                <c:pt idx="186">
                  <c:v>6229.857142857143</c:v>
                </c:pt>
                <c:pt idx="187">
                  <c:v>5670.428571428571</c:v>
                </c:pt>
                <c:pt idx="188">
                  <c:v>5692.714285714284</c:v>
                </c:pt>
                <c:pt idx="189">
                  <c:v>5685.142857142857</c:v>
                </c:pt>
                <c:pt idx="190">
                  <c:v>5774.714285714284</c:v>
                </c:pt>
                <c:pt idx="191">
                  <c:v>5653.0</c:v>
                </c:pt>
                <c:pt idx="192">
                  <c:v>5731.0</c:v>
                </c:pt>
                <c:pt idx="193">
                  <c:v>5791.428571428571</c:v>
                </c:pt>
                <c:pt idx="194">
                  <c:v>5857.0</c:v>
                </c:pt>
                <c:pt idx="195">
                  <c:v>5870.0</c:v>
                </c:pt>
                <c:pt idx="196">
                  <c:v>5858.285714285715</c:v>
                </c:pt>
                <c:pt idx="197">
                  <c:v>5894.428571428571</c:v>
                </c:pt>
                <c:pt idx="198">
                  <c:v>5970.714285714284</c:v>
                </c:pt>
                <c:pt idx="199">
                  <c:v>5907.57142857143</c:v>
                </c:pt>
                <c:pt idx="200">
                  <c:v>5847.714285714284</c:v>
                </c:pt>
                <c:pt idx="201">
                  <c:v>5807.0</c:v>
                </c:pt>
                <c:pt idx="202">
                  <c:v>6194.142857142857</c:v>
                </c:pt>
                <c:pt idx="203">
                  <c:v>6326.0</c:v>
                </c:pt>
                <c:pt idx="204">
                  <c:v>6274.0</c:v>
                </c:pt>
                <c:pt idx="205">
                  <c:v>5406.142857142857</c:v>
                </c:pt>
                <c:pt idx="206">
                  <c:v>5458.285714285715</c:v>
                </c:pt>
                <c:pt idx="207">
                  <c:v>5473.428571428571</c:v>
                </c:pt>
                <c:pt idx="208">
                  <c:v>5444.142857142857</c:v>
                </c:pt>
                <c:pt idx="209">
                  <c:v>4937.428571428571</c:v>
                </c:pt>
                <c:pt idx="210">
                  <c:v>4764.714285714284</c:v>
                </c:pt>
                <c:pt idx="211">
                  <c:v>4776.0</c:v>
                </c:pt>
                <c:pt idx="212">
                  <c:v>5569.714285714284</c:v>
                </c:pt>
                <c:pt idx="213">
                  <c:v>5500.857142857143</c:v>
                </c:pt>
                <c:pt idx="214">
                  <c:v>5432.0</c:v>
                </c:pt>
                <c:pt idx="215">
                  <c:v>5412.57142857143</c:v>
                </c:pt>
                <c:pt idx="216">
                  <c:v>5411.285714285715</c:v>
                </c:pt>
                <c:pt idx="217">
                  <c:v>5440.428571428571</c:v>
                </c:pt>
                <c:pt idx="218">
                  <c:v>5388.428571428571</c:v>
                </c:pt>
                <c:pt idx="219">
                  <c:v>5359.0</c:v>
                </c:pt>
                <c:pt idx="220">
                  <c:v>5371.57142857143</c:v>
                </c:pt>
                <c:pt idx="221">
                  <c:v>5333.142857142857</c:v>
                </c:pt>
                <c:pt idx="222">
                  <c:v>5306.714285714284</c:v>
                </c:pt>
                <c:pt idx="223">
                  <c:v>5320.714285714284</c:v>
                </c:pt>
                <c:pt idx="224">
                  <c:v>5258.285714285715</c:v>
                </c:pt>
                <c:pt idx="225">
                  <c:v>5277.714285714284</c:v>
                </c:pt>
                <c:pt idx="226">
                  <c:v>5986.857142857143</c:v>
                </c:pt>
                <c:pt idx="227">
                  <c:v>5766.857142857143</c:v>
                </c:pt>
                <c:pt idx="228">
                  <c:v>5808.285714285715</c:v>
                </c:pt>
                <c:pt idx="229">
                  <c:v>5820.857142857143</c:v>
                </c:pt>
                <c:pt idx="230">
                  <c:v>5855.285714285715</c:v>
                </c:pt>
                <c:pt idx="231">
                  <c:v>5846.285714285715</c:v>
                </c:pt>
                <c:pt idx="232">
                  <c:v>5628.285714285715</c:v>
                </c:pt>
                <c:pt idx="233">
                  <c:v>4971.714285714284</c:v>
                </c:pt>
                <c:pt idx="234">
                  <c:v>5371.857142857143</c:v>
                </c:pt>
                <c:pt idx="235">
                  <c:v>5112.428571428571</c:v>
                </c:pt>
                <c:pt idx="236">
                  <c:v>5058.285714285715</c:v>
                </c:pt>
                <c:pt idx="237">
                  <c:v>5023.428571428571</c:v>
                </c:pt>
                <c:pt idx="238">
                  <c:v>5087.428571428571</c:v>
                </c:pt>
                <c:pt idx="239">
                  <c:v>5261.142857142857</c:v>
                </c:pt>
                <c:pt idx="240">
                  <c:v>5386.66666666667</c:v>
                </c:pt>
                <c:pt idx="241">
                  <c:v>4915.8</c:v>
                </c:pt>
                <c:pt idx="242">
                  <c:v>5023.0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714003792"/>
        <c:axId val="-1046698640"/>
      </c:scatterChart>
      <c:valAx>
        <c:axId val="-714003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d/m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046698640"/>
        <c:crosses val="autoZero"/>
        <c:crossBetween val="midCat"/>
      </c:valAx>
      <c:valAx>
        <c:axId val="-104669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7140037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0058500547614"/>
          <c:y val="0.0773677608013639"/>
          <c:w val="0.887247424357139"/>
          <c:h val="0.803047046869621"/>
        </c:manualLayout>
      </c:layout>
      <c:scatterChart>
        <c:scatterStyle val="lineMarker"/>
        <c:varyColors val="0"/>
        <c:ser>
          <c:idx val="0"/>
          <c:order val="0"/>
          <c:tx>
            <c:strRef>
              <c:f>'Décès Monde'!$C$283:$D$283</c:f>
              <c:strCache>
                <c:ptCount val="2"/>
                <c:pt idx="0">
                  <c:v>Létalité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'Décès Monde'!$E$270:$IN$270</c:f>
              <c:numCache>
                <c:formatCode>d/m;@</c:formatCode>
                <c:ptCount val="244"/>
                <c:pt idx="0">
                  <c:v>43852.0</c:v>
                </c:pt>
                <c:pt idx="1">
                  <c:v>43853.0</c:v>
                </c:pt>
                <c:pt idx="2">
                  <c:v>43854.0</c:v>
                </c:pt>
                <c:pt idx="3">
                  <c:v>43855.0</c:v>
                </c:pt>
                <c:pt idx="4">
                  <c:v>43856.0</c:v>
                </c:pt>
                <c:pt idx="5">
                  <c:v>43857.0</c:v>
                </c:pt>
                <c:pt idx="6">
                  <c:v>43858.0</c:v>
                </c:pt>
                <c:pt idx="7">
                  <c:v>43859.0</c:v>
                </c:pt>
                <c:pt idx="8">
                  <c:v>43860.0</c:v>
                </c:pt>
                <c:pt idx="9">
                  <c:v>43861.0</c:v>
                </c:pt>
                <c:pt idx="10">
                  <c:v>43862.0</c:v>
                </c:pt>
                <c:pt idx="11">
                  <c:v>43863.0</c:v>
                </c:pt>
                <c:pt idx="12">
                  <c:v>43864.0</c:v>
                </c:pt>
                <c:pt idx="13">
                  <c:v>43865.0</c:v>
                </c:pt>
                <c:pt idx="14">
                  <c:v>43866.0</c:v>
                </c:pt>
                <c:pt idx="15">
                  <c:v>43867.0</c:v>
                </c:pt>
                <c:pt idx="16">
                  <c:v>43868.0</c:v>
                </c:pt>
                <c:pt idx="17">
                  <c:v>43869.0</c:v>
                </c:pt>
                <c:pt idx="18">
                  <c:v>43870.0</c:v>
                </c:pt>
                <c:pt idx="19">
                  <c:v>43871.0</c:v>
                </c:pt>
                <c:pt idx="20">
                  <c:v>43872.0</c:v>
                </c:pt>
                <c:pt idx="21">
                  <c:v>43873.0</c:v>
                </c:pt>
                <c:pt idx="22">
                  <c:v>43874.0</c:v>
                </c:pt>
                <c:pt idx="23">
                  <c:v>43875.0</c:v>
                </c:pt>
                <c:pt idx="24">
                  <c:v>43876.0</c:v>
                </c:pt>
                <c:pt idx="25">
                  <c:v>43877.0</c:v>
                </c:pt>
                <c:pt idx="26">
                  <c:v>43878.0</c:v>
                </c:pt>
                <c:pt idx="27">
                  <c:v>43879.0</c:v>
                </c:pt>
                <c:pt idx="28">
                  <c:v>43880.0</c:v>
                </c:pt>
                <c:pt idx="29">
                  <c:v>43881.0</c:v>
                </c:pt>
                <c:pt idx="30">
                  <c:v>43882.0</c:v>
                </c:pt>
                <c:pt idx="31">
                  <c:v>43883.0</c:v>
                </c:pt>
                <c:pt idx="32">
                  <c:v>43884.0</c:v>
                </c:pt>
                <c:pt idx="33">
                  <c:v>43885.0</c:v>
                </c:pt>
                <c:pt idx="34">
                  <c:v>43886.0</c:v>
                </c:pt>
                <c:pt idx="35">
                  <c:v>43887.0</c:v>
                </c:pt>
                <c:pt idx="36">
                  <c:v>43888.0</c:v>
                </c:pt>
                <c:pt idx="37">
                  <c:v>43889.0</c:v>
                </c:pt>
                <c:pt idx="38">
                  <c:v>43890.0</c:v>
                </c:pt>
                <c:pt idx="39">
                  <c:v>43891.0</c:v>
                </c:pt>
                <c:pt idx="40">
                  <c:v>43892.0</c:v>
                </c:pt>
                <c:pt idx="41">
                  <c:v>43893.0</c:v>
                </c:pt>
                <c:pt idx="42">
                  <c:v>43894.0</c:v>
                </c:pt>
                <c:pt idx="43">
                  <c:v>43895.0</c:v>
                </c:pt>
                <c:pt idx="44">
                  <c:v>43896.0</c:v>
                </c:pt>
                <c:pt idx="45">
                  <c:v>43897.0</c:v>
                </c:pt>
                <c:pt idx="46">
                  <c:v>43898.0</c:v>
                </c:pt>
                <c:pt idx="47">
                  <c:v>43899.0</c:v>
                </c:pt>
                <c:pt idx="48">
                  <c:v>43900.0</c:v>
                </c:pt>
                <c:pt idx="49">
                  <c:v>43901.0</c:v>
                </c:pt>
                <c:pt idx="50">
                  <c:v>43902.0</c:v>
                </c:pt>
                <c:pt idx="51">
                  <c:v>43903.0</c:v>
                </c:pt>
                <c:pt idx="52">
                  <c:v>43904.0</c:v>
                </c:pt>
                <c:pt idx="53">
                  <c:v>43905.0</c:v>
                </c:pt>
                <c:pt idx="54">
                  <c:v>43906.0</c:v>
                </c:pt>
                <c:pt idx="55">
                  <c:v>43907.0</c:v>
                </c:pt>
                <c:pt idx="56">
                  <c:v>43908.0</c:v>
                </c:pt>
                <c:pt idx="57">
                  <c:v>43909.0</c:v>
                </c:pt>
                <c:pt idx="58">
                  <c:v>43910.0</c:v>
                </c:pt>
                <c:pt idx="59">
                  <c:v>43911.0</c:v>
                </c:pt>
                <c:pt idx="60">
                  <c:v>43912.0</c:v>
                </c:pt>
                <c:pt idx="61">
                  <c:v>43913.0</c:v>
                </c:pt>
                <c:pt idx="62">
                  <c:v>43914.0</c:v>
                </c:pt>
                <c:pt idx="63">
                  <c:v>43915.0</c:v>
                </c:pt>
                <c:pt idx="64">
                  <c:v>43916.0</c:v>
                </c:pt>
                <c:pt idx="65">
                  <c:v>43917.0</c:v>
                </c:pt>
                <c:pt idx="66">
                  <c:v>43918.0</c:v>
                </c:pt>
                <c:pt idx="67">
                  <c:v>43919.0</c:v>
                </c:pt>
                <c:pt idx="68">
                  <c:v>43920.0</c:v>
                </c:pt>
                <c:pt idx="69">
                  <c:v>43921.0</c:v>
                </c:pt>
                <c:pt idx="70">
                  <c:v>43922.0</c:v>
                </c:pt>
                <c:pt idx="71">
                  <c:v>43923.0</c:v>
                </c:pt>
                <c:pt idx="72">
                  <c:v>43924.0</c:v>
                </c:pt>
                <c:pt idx="73">
                  <c:v>43925.0</c:v>
                </c:pt>
                <c:pt idx="74">
                  <c:v>43926.0</c:v>
                </c:pt>
                <c:pt idx="75">
                  <c:v>43927.0</c:v>
                </c:pt>
                <c:pt idx="76">
                  <c:v>43928.0</c:v>
                </c:pt>
                <c:pt idx="77">
                  <c:v>43929.0</c:v>
                </c:pt>
                <c:pt idx="78">
                  <c:v>43930.0</c:v>
                </c:pt>
                <c:pt idx="79">
                  <c:v>43931.0</c:v>
                </c:pt>
                <c:pt idx="80">
                  <c:v>43932.0</c:v>
                </c:pt>
                <c:pt idx="81">
                  <c:v>43933.0</c:v>
                </c:pt>
                <c:pt idx="82">
                  <c:v>43934.0</c:v>
                </c:pt>
                <c:pt idx="83">
                  <c:v>43935.0</c:v>
                </c:pt>
                <c:pt idx="84">
                  <c:v>43936.0</c:v>
                </c:pt>
                <c:pt idx="85">
                  <c:v>43937.0</c:v>
                </c:pt>
                <c:pt idx="86">
                  <c:v>43938.0</c:v>
                </c:pt>
                <c:pt idx="87">
                  <c:v>43939.0</c:v>
                </c:pt>
                <c:pt idx="88">
                  <c:v>43940.0</c:v>
                </c:pt>
                <c:pt idx="89">
                  <c:v>43941.0</c:v>
                </c:pt>
                <c:pt idx="90">
                  <c:v>43942.0</c:v>
                </c:pt>
                <c:pt idx="91">
                  <c:v>43943.0</c:v>
                </c:pt>
                <c:pt idx="92">
                  <c:v>43944.0</c:v>
                </c:pt>
                <c:pt idx="93">
                  <c:v>43945.0</c:v>
                </c:pt>
                <c:pt idx="94">
                  <c:v>43946.0</c:v>
                </c:pt>
                <c:pt idx="95">
                  <c:v>43947.0</c:v>
                </c:pt>
                <c:pt idx="96">
                  <c:v>43948.0</c:v>
                </c:pt>
                <c:pt idx="97">
                  <c:v>43949.0</c:v>
                </c:pt>
                <c:pt idx="98">
                  <c:v>43950.0</c:v>
                </c:pt>
                <c:pt idx="99">
                  <c:v>43951.0</c:v>
                </c:pt>
                <c:pt idx="100">
                  <c:v>43952.0</c:v>
                </c:pt>
                <c:pt idx="101">
                  <c:v>43953.0</c:v>
                </c:pt>
                <c:pt idx="102">
                  <c:v>43954.0</c:v>
                </c:pt>
                <c:pt idx="103">
                  <c:v>43955.0</c:v>
                </c:pt>
                <c:pt idx="104">
                  <c:v>43956.0</c:v>
                </c:pt>
                <c:pt idx="105">
                  <c:v>43957.0</c:v>
                </c:pt>
                <c:pt idx="106">
                  <c:v>43958.0</c:v>
                </c:pt>
                <c:pt idx="107">
                  <c:v>43959.0</c:v>
                </c:pt>
                <c:pt idx="108">
                  <c:v>43960.0</c:v>
                </c:pt>
                <c:pt idx="109">
                  <c:v>43961.0</c:v>
                </c:pt>
                <c:pt idx="110">
                  <c:v>43962.0</c:v>
                </c:pt>
                <c:pt idx="111">
                  <c:v>43963.0</c:v>
                </c:pt>
                <c:pt idx="112">
                  <c:v>43964.0</c:v>
                </c:pt>
                <c:pt idx="113">
                  <c:v>43965.0</c:v>
                </c:pt>
                <c:pt idx="114">
                  <c:v>43966.0</c:v>
                </c:pt>
                <c:pt idx="115">
                  <c:v>43967.0</c:v>
                </c:pt>
                <c:pt idx="116">
                  <c:v>43968.0</c:v>
                </c:pt>
                <c:pt idx="117">
                  <c:v>43969.0</c:v>
                </c:pt>
                <c:pt idx="118">
                  <c:v>43970.0</c:v>
                </c:pt>
                <c:pt idx="119">
                  <c:v>43971.0</c:v>
                </c:pt>
                <c:pt idx="120">
                  <c:v>43972.0</c:v>
                </c:pt>
                <c:pt idx="121">
                  <c:v>43973.0</c:v>
                </c:pt>
                <c:pt idx="122">
                  <c:v>43974.0</c:v>
                </c:pt>
                <c:pt idx="123">
                  <c:v>43975.0</c:v>
                </c:pt>
                <c:pt idx="124">
                  <c:v>43976.0</c:v>
                </c:pt>
                <c:pt idx="125">
                  <c:v>43977.0</c:v>
                </c:pt>
                <c:pt idx="126">
                  <c:v>43978.0</c:v>
                </c:pt>
                <c:pt idx="127">
                  <c:v>43979.0</c:v>
                </c:pt>
                <c:pt idx="128">
                  <c:v>43980.0</c:v>
                </c:pt>
                <c:pt idx="129">
                  <c:v>43981.0</c:v>
                </c:pt>
                <c:pt idx="130">
                  <c:v>43982.0</c:v>
                </c:pt>
                <c:pt idx="131">
                  <c:v>43983.0</c:v>
                </c:pt>
                <c:pt idx="132">
                  <c:v>43984.0</c:v>
                </c:pt>
                <c:pt idx="133">
                  <c:v>43985.0</c:v>
                </c:pt>
                <c:pt idx="134">
                  <c:v>43986.0</c:v>
                </c:pt>
                <c:pt idx="135">
                  <c:v>43987.0</c:v>
                </c:pt>
                <c:pt idx="136">
                  <c:v>43988.0</c:v>
                </c:pt>
                <c:pt idx="137">
                  <c:v>43989.0</c:v>
                </c:pt>
                <c:pt idx="138">
                  <c:v>43990.0</c:v>
                </c:pt>
                <c:pt idx="139">
                  <c:v>43991.0</c:v>
                </c:pt>
                <c:pt idx="140">
                  <c:v>43992.0</c:v>
                </c:pt>
                <c:pt idx="141">
                  <c:v>43993.0</c:v>
                </c:pt>
                <c:pt idx="142">
                  <c:v>43994.0</c:v>
                </c:pt>
                <c:pt idx="143">
                  <c:v>43995.0</c:v>
                </c:pt>
                <c:pt idx="144">
                  <c:v>43996.0</c:v>
                </c:pt>
                <c:pt idx="145">
                  <c:v>43997.0</c:v>
                </c:pt>
                <c:pt idx="146">
                  <c:v>43998.0</c:v>
                </c:pt>
                <c:pt idx="147">
                  <c:v>43999.0</c:v>
                </c:pt>
                <c:pt idx="148">
                  <c:v>44000.0</c:v>
                </c:pt>
                <c:pt idx="149">
                  <c:v>44001.0</c:v>
                </c:pt>
                <c:pt idx="150">
                  <c:v>44002.0</c:v>
                </c:pt>
                <c:pt idx="151">
                  <c:v>44003.0</c:v>
                </c:pt>
                <c:pt idx="152">
                  <c:v>44004.0</c:v>
                </c:pt>
                <c:pt idx="153">
                  <c:v>44005.0</c:v>
                </c:pt>
                <c:pt idx="154">
                  <c:v>44006.0</c:v>
                </c:pt>
                <c:pt idx="155">
                  <c:v>44007.0</c:v>
                </c:pt>
                <c:pt idx="156">
                  <c:v>44008.0</c:v>
                </c:pt>
                <c:pt idx="157">
                  <c:v>44009.0</c:v>
                </c:pt>
                <c:pt idx="158">
                  <c:v>44010.0</c:v>
                </c:pt>
                <c:pt idx="159">
                  <c:v>44011.0</c:v>
                </c:pt>
                <c:pt idx="160">
                  <c:v>44012.0</c:v>
                </c:pt>
                <c:pt idx="161">
                  <c:v>44013.0</c:v>
                </c:pt>
                <c:pt idx="162">
                  <c:v>44014.0</c:v>
                </c:pt>
                <c:pt idx="163">
                  <c:v>44015.0</c:v>
                </c:pt>
                <c:pt idx="164">
                  <c:v>44016.0</c:v>
                </c:pt>
                <c:pt idx="165">
                  <c:v>44017.0</c:v>
                </c:pt>
                <c:pt idx="166">
                  <c:v>44018.0</c:v>
                </c:pt>
                <c:pt idx="167">
                  <c:v>44019.0</c:v>
                </c:pt>
                <c:pt idx="168">
                  <c:v>44020.0</c:v>
                </c:pt>
                <c:pt idx="169">
                  <c:v>44021.0</c:v>
                </c:pt>
                <c:pt idx="170">
                  <c:v>44022.0</c:v>
                </c:pt>
                <c:pt idx="171">
                  <c:v>44023.0</c:v>
                </c:pt>
                <c:pt idx="172">
                  <c:v>44024.0</c:v>
                </c:pt>
                <c:pt idx="173">
                  <c:v>44025.0</c:v>
                </c:pt>
                <c:pt idx="174">
                  <c:v>44026.0</c:v>
                </c:pt>
                <c:pt idx="175">
                  <c:v>44027.0</c:v>
                </c:pt>
                <c:pt idx="176">
                  <c:v>44028.0</c:v>
                </c:pt>
                <c:pt idx="177">
                  <c:v>44029.0</c:v>
                </c:pt>
                <c:pt idx="178">
                  <c:v>44030.0</c:v>
                </c:pt>
                <c:pt idx="179">
                  <c:v>44031.0</c:v>
                </c:pt>
                <c:pt idx="180">
                  <c:v>44032.0</c:v>
                </c:pt>
                <c:pt idx="181">
                  <c:v>44033.0</c:v>
                </c:pt>
                <c:pt idx="182">
                  <c:v>44034.0</c:v>
                </c:pt>
                <c:pt idx="183">
                  <c:v>44035.0</c:v>
                </c:pt>
                <c:pt idx="184">
                  <c:v>44036.0</c:v>
                </c:pt>
                <c:pt idx="185">
                  <c:v>44037.0</c:v>
                </c:pt>
                <c:pt idx="186">
                  <c:v>44038.0</c:v>
                </c:pt>
                <c:pt idx="187">
                  <c:v>44039.0</c:v>
                </c:pt>
                <c:pt idx="188">
                  <c:v>44040.0</c:v>
                </c:pt>
                <c:pt idx="189">
                  <c:v>44041.0</c:v>
                </c:pt>
                <c:pt idx="190">
                  <c:v>44042.0</c:v>
                </c:pt>
                <c:pt idx="191">
                  <c:v>44043.0</c:v>
                </c:pt>
                <c:pt idx="192">
                  <c:v>44044.0</c:v>
                </c:pt>
                <c:pt idx="193">
                  <c:v>44045.0</c:v>
                </c:pt>
                <c:pt idx="194">
                  <c:v>44046.0</c:v>
                </c:pt>
                <c:pt idx="195">
                  <c:v>44047.0</c:v>
                </c:pt>
                <c:pt idx="196">
                  <c:v>44048.0</c:v>
                </c:pt>
                <c:pt idx="197">
                  <c:v>44049.0</c:v>
                </c:pt>
                <c:pt idx="198">
                  <c:v>44050.0</c:v>
                </c:pt>
                <c:pt idx="199">
                  <c:v>44051.0</c:v>
                </c:pt>
                <c:pt idx="200">
                  <c:v>44052.0</c:v>
                </c:pt>
                <c:pt idx="201">
                  <c:v>44053.0</c:v>
                </c:pt>
                <c:pt idx="202">
                  <c:v>44054.0</c:v>
                </c:pt>
                <c:pt idx="203">
                  <c:v>44055.0</c:v>
                </c:pt>
                <c:pt idx="204">
                  <c:v>44056.0</c:v>
                </c:pt>
                <c:pt idx="205">
                  <c:v>44057.0</c:v>
                </c:pt>
                <c:pt idx="206">
                  <c:v>44058.0</c:v>
                </c:pt>
                <c:pt idx="207">
                  <c:v>44059.0</c:v>
                </c:pt>
                <c:pt idx="208">
                  <c:v>44060.0</c:v>
                </c:pt>
                <c:pt idx="209">
                  <c:v>44061.0</c:v>
                </c:pt>
                <c:pt idx="210">
                  <c:v>44062.0</c:v>
                </c:pt>
                <c:pt idx="211">
                  <c:v>44063.0</c:v>
                </c:pt>
                <c:pt idx="212">
                  <c:v>44064.0</c:v>
                </c:pt>
                <c:pt idx="213">
                  <c:v>44065.0</c:v>
                </c:pt>
                <c:pt idx="214">
                  <c:v>44066.0</c:v>
                </c:pt>
                <c:pt idx="215">
                  <c:v>44067.0</c:v>
                </c:pt>
                <c:pt idx="216">
                  <c:v>44068.0</c:v>
                </c:pt>
                <c:pt idx="217">
                  <c:v>44069.0</c:v>
                </c:pt>
                <c:pt idx="218">
                  <c:v>44070.0</c:v>
                </c:pt>
                <c:pt idx="219">
                  <c:v>44071.0</c:v>
                </c:pt>
                <c:pt idx="220">
                  <c:v>44072.0</c:v>
                </c:pt>
                <c:pt idx="221">
                  <c:v>44073.0</c:v>
                </c:pt>
                <c:pt idx="222">
                  <c:v>44074.0</c:v>
                </c:pt>
                <c:pt idx="223">
                  <c:v>44075.0</c:v>
                </c:pt>
                <c:pt idx="224">
                  <c:v>44076.0</c:v>
                </c:pt>
                <c:pt idx="225">
                  <c:v>44077.0</c:v>
                </c:pt>
                <c:pt idx="226">
                  <c:v>44078.0</c:v>
                </c:pt>
                <c:pt idx="227">
                  <c:v>44079.0</c:v>
                </c:pt>
                <c:pt idx="228">
                  <c:v>44080.0</c:v>
                </c:pt>
                <c:pt idx="229">
                  <c:v>44081.0</c:v>
                </c:pt>
                <c:pt idx="230">
                  <c:v>44082.0</c:v>
                </c:pt>
                <c:pt idx="231">
                  <c:v>44083.0</c:v>
                </c:pt>
                <c:pt idx="232">
                  <c:v>44084.0</c:v>
                </c:pt>
                <c:pt idx="233">
                  <c:v>44085.0</c:v>
                </c:pt>
                <c:pt idx="234">
                  <c:v>44086.0</c:v>
                </c:pt>
                <c:pt idx="235">
                  <c:v>44087.0</c:v>
                </c:pt>
                <c:pt idx="236">
                  <c:v>44088.0</c:v>
                </c:pt>
                <c:pt idx="237">
                  <c:v>44089.0</c:v>
                </c:pt>
                <c:pt idx="238">
                  <c:v>44090.0</c:v>
                </c:pt>
                <c:pt idx="239">
                  <c:v>44091.0</c:v>
                </c:pt>
                <c:pt idx="240">
                  <c:v>44092.0</c:v>
                </c:pt>
                <c:pt idx="241">
                  <c:v>44093.0</c:v>
                </c:pt>
                <c:pt idx="242">
                  <c:v>44094.0</c:v>
                </c:pt>
              </c:numCache>
            </c:numRef>
          </c:xVal>
          <c:yVal>
            <c:numRef>
              <c:f>'Décès Monde'!$E$283:$IN$283</c:f>
              <c:numCache>
                <c:formatCode>0.00%</c:formatCode>
                <c:ptCount val="244"/>
                <c:pt idx="0">
                  <c:v>0.0306306306306306</c:v>
                </c:pt>
                <c:pt idx="1">
                  <c:v>0.0275229357798165</c:v>
                </c:pt>
                <c:pt idx="2">
                  <c:v>0.0276301806588735</c:v>
                </c:pt>
                <c:pt idx="3">
                  <c:v>0.0292887029288703</c:v>
                </c:pt>
                <c:pt idx="4">
                  <c:v>0.0264400377714825</c:v>
                </c:pt>
                <c:pt idx="5">
                  <c:v>0.02801503245644</c:v>
                </c:pt>
                <c:pt idx="6">
                  <c:v>0.0234851201147365</c:v>
                </c:pt>
                <c:pt idx="7">
                  <c:v>0.021569899448589</c:v>
                </c:pt>
                <c:pt idx="8">
                  <c:v>0.0207675491863007</c:v>
                </c:pt>
                <c:pt idx="9">
                  <c:v>0.0214566334239952</c:v>
                </c:pt>
                <c:pt idx="10">
                  <c:v>0.0215152018607742</c:v>
                </c:pt>
                <c:pt idx="11">
                  <c:v>0.0215643057127539</c:v>
                </c:pt>
                <c:pt idx="12">
                  <c:v>0.0214210288127923</c:v>
                </c:pt>
                <c:pt idx="13">
                  <c:v>0.0205874968616621</c:v>
                </c:pt>
                <c:pt idx="14">
                  <c:v>0.0204029953333574</c:v>
                </c:pt>
                <c:pt idx="15">
                  <c:v>0.0205830790208428</c:v>
                </c:pt>
                <c:pt idx="16">
                  <c:v>0.0209042011920337</c:v>
                </c:pt>
                <c:pt idx="17">
                  <c:v>0.0217080987907027</c:v>
                </c:pt>
                <c:pt idx="18">
                  <c:v>0.0225603227171991</c:v>
                </c:pt>
                <c:pt idx="19">
                  <c:v>0.0236859334081556</c:v>
                </c:pt>
                <c:pt idx="20">
                  <c:v>0.0248382057576434</c:v>
                </c:pt>
                <c:pt idx="21">
                  <c:v>0.0247192004952684</c:v>
                </c:pt>
                <c:pt idx="22">
                  <c:v>0.0227058180553485</c:v>
                </c:pt>
                <c:pt idx="23">
                  <c:v>0.0227625993902074</c:v>
                </c:pt>
                <c:pt idx="24">
                  <c:v>0.0241274438812455</c:v>
                </c:pt>
                <c:pt idx="25">
                  <c:v>0.0248476850941966</c:v>
                </c:pt>
                <c:pt idx="26">
                  <c:v>0.0254950934228664</c:v>
                </c:pt>
                <c:pt idx="27">
                  <c:v>0.026719537996833</c:v>
                </c:pt>
                <c:pt idx="28">
                  <c:v>0.0280630791397338</c:v>
                </c:pt>
                <c:pt idx="29">
                  <c:v>0.0294970542310165</c:v>
                </c:pt>
                <c:pt idx="30">
                  <c:v>0.0293076522644456</c:v>
                </c:pt>
                <c:pt idx="31">
                  <c:v>0.0312845892545896</c:v>
                </c:pt>
                <c:pt idx="32">
                  <c:v>0.0312733442220281</c:v>
                </c:pt>
                <c:pt idx="33">
                  <c:v>0.033063046074549</c:v>
                </c:pt>
                <c:pt idx="34">
                  <c:v>0.0337073061518943</c:v>
                </c:pt>
                <c:pt idx="35">
                  <c:v>0.0340522273425499</c:v>
                </c:pt>
                <c:pt idx="36">
                  <c:v>0.0340105633377246</c:v>
                </c:pt>
                <c:pt idx="37">
                  <c:v>0.0341552142279709</c:v>
                </c:pt>
                <c:pt idx="38">
                  <c:v>0.0342049272767437</c:v>
                </c:pt>
                <c:pt idx="39">
                  <c:v>0.0338933197579049</c:v>
                </c:pt>
                <c:pt idx="40">
                  <c:v>0.0341378127455211</c:v>
                </c:pt>
                <c:pt idx="41">
                  <c:v>0.0339978697537306</c:v>
                </c:pt>
                <c:pt idx="42">
                  <c:v>0.0341746635029292</c:v>
                </c:pt>
                <c:pt idx="43">
                  <c:v>0.0341503717984026</c:v>
                </c:pt>
                <c:pt idx="44">
                  <c:v>0.033928221219847</c:v>
                </c:pt>
                <c:pt idx="45">
                  <c:v>0.0335697711709332</c:v>
                </c:pt>
                <c:pt idx="46">
                  <c:v>0.0345815298439603</c:v>
                </c:pt>
                <c:pt idx="47">
                  <c:v>0.0350129970493185</c:v>
                </c:pt>
                <c:pt idx="48">
                  <c:v>0.0358800968914009</c:v>
                </c:pt>
                <c:pt idx="49">
                  <c:v>0.0364336001390656</c:v>
                </c:pt>
                <c:pt idx="50">
                  <c:v>0.037155446719422</c:v>
                </c:pt>
                <c:pt idx="51">
                  <c:v>0.0368944082444996</c:v>
                </c:pt>
                <c:pt idx="52">
                  <c:v>0.0369398824006488</c:v>
                </c:pt>
                <c:pt idx="53">
                  <c:v>0.0382960591337077</c:v>
                </c:pt>
                <c:pt idx="54">
                  <c:v>0.0389403180135047</c:v>
                </c:pt>
                <c:pt idx="55">
                  <c:v>0.0398822980946127</c:v>
                </c:pt>
                <c:pt idx="56">
                  <c:v>0.0404184715381842</c:v>
                </c:pt>
                <c:pt idx="57">
                  <c:v>0.0403316572335447</c:v>
                </c:pt>
                <c:pt idx="58">
                  <c:v>0.0413647997917661</c:v>
                </c:pt>
                <c:pt idx="59">
                  <c:v>0.0425642801881387</c:v>
                </c:pt>
                <c:pt idx="60">
                  <c:v>0.0433778016655907</c:v>
                </c:pt>
                <c:pt idx="61">
                  <c:v>0.0436193785304857</c:v>
                </c:pt>
                <c:pt idx="62">
                  <c:v>0.0447454043577847</c:v>
                </c:pt>
                <c:pt idx="63">
                  <c:v>0.0458096009603479</c:v>
                </c:pt>
                <c:pt idx="64">
                  <c:v>0.0460574981785013</c:v>
                </c:pt>
                <c:pt idx="65">
                  <c:v>0.0469864572343741</c:v>
                </c:pt>
                <c:pt idx="66">
                  <c:v>0.0477610295376999</c:v>
                </c:pt>
                <c:pt idx="67">
                  <c:v>0.0486290463787783</c:v>
                </c:pt>
                <c:pt idx="68">
                  <c:v>0.0499292416667295</c:v>
                </c:pt>
                <c:pt idx="69">
                  <c:v>0.0511446250097468</c:v>
                </c:pt>
                <c:pt idx="70">
                  <c:v>0.0529194655643316</c:v>
                </c:pt>
                <c:pt idx="71">
                  <c:v>0.0548847047306799</c:v>
                </c:pt>
                <c:pt idx="72">
                  <c:v>0.0561814210066145</c:v>
                </c:pt>
                <c:pt idx="73">
                  <c:v>0.0573240081051049</c:v>
                </c:pt>
                <c:pt idx="74">
                  <c:v>0.0580932543368365</c:v>
                </c:pt>
                <c:pt idx="75">
                  <c:v>0.0593498451086631</c:v>
                </c:pt>
                <c:pt idx="76">
                  <c:v>0.0617596742496006</c:v>
                </c:pt>
                <c:pt idx="77">
                  <c:v>0.0628460450092101</c:v>
                </c:pt>
                <c:pt idx="78">
                  <c:v>0.0642715414583366</c:v>
                </c:pt>
                <c:pt idx="79">
                  <c:v>0.0652844041085243</c:v>
                </c:pt>
                <c:pt idx="80">
                  <c:v>0.0659262963862652</c:v>
                </c:pt>
                <c:pt idx="81">
                  <c:v>0.0656161482677008</c:v>
                </c:pt>
                <c:pt idx="82">
                  <c:v>0.0662702635560522</c:v>
                </c:pt>
                <c:pt idx="83">
                  <c:v>0.067440421249599</c:v>
                </c:pt>
                <c:pt idx="84">
                  <c:v>0.068853363267755</c:v>
                </c:pt>
                <c:pt idx="85">
                  <c:v>0.0691703806832311</c:v>
                </c:pt>
                <c:pt idx="86">
                  <c:v>0.070448149719365</c:v>
                </c:pt>
                <c:pt idx="87">
                  <c:v>0.0710162087443008</c:v>
                </c:pt>
                <c:pt idx="88">
                  <c:v>0.0705589067540957</c:v>
                </c:pt>
                <c:pt idx="89">
                  <c:v>0.0706812534288573</c:v>
                </c:pt>
                <c:pt idx="90">
                  <c:v>0.0714184761735482</c:v>
                </c:pt>
                <c:pt idx="91">
                  <c:v>0.0719186842248293</c:v>
                </c:pt>
                <c:pt idx="92">
                  <c:v>0.0720952402310712</c:v>
                </c:pt>
                <c:pt idx="93">
                  <c:v>0.07225294730407</c:v>
                </c:pt>
                <c:pt idx="94">
                  <c:v>0.0720755486858166</c:v>
                </c:pt>
                <c:pt idx="95">
                  <c:v>0.0716244616512184</c:v>
                </c:pt>
                <c:pt idx="96">
                  <c:v>0.0715483265272754</c:v>
                </c:pt>
                <c:pt idx="97">
                  <c:v>0.0719015027286371</c:v>
                </c:pt>
                <c:pt idx="98">
                  <c:v>0.0722917206148921</c:v>
                </c:pt>
                <c:pt idx="99">
                  <c:v>0.0722734957829807</c:v>
                </c:pt>
                <c:pt idx="100">
                  <c:v>0.0719479435379721</c:v>
                </c:pt>
                <c:pt idx="101">
                  <c:v>0.0718271235035289</c:v>
                </c:pt>
                <c:pt idx="102">
                  <c:v>0.0712306777358199</c:v>
                </c:pt>
                <c:pt idx="103">
                  <c:v>0.0708763611277992</c:v>
                </c:pt>
                <c:pt idx="104">
                  <c:v>0.0709353086150788</c:v>
                </c:pt>
                <c:pt idx="105">
                  <c:v>0.0709853317572519</c:v>
                </c:pt>
                <c:pt idx="106">
                  <c:v>0.070751966032035</c:v>
                </c:pt>
                <c:pt idx="107">
                  <c:v>0.0705272256710924</c:v>
                </c:pt>
                <c:pt idx="108">
                  <c:v>0.0700852570744308</c:v>
                </c:pt>
                <c:pt idx="109">
                  <c:v>0.0696558246410028</c:v>
                </c:pt>
                <c:pt idx="110">
                  <c:v>0.0692167847521974</c:v>
                </c:pt>
                <c:pt idx="111">
                  <c:v>0.0691633697448567</c:v>
                </c:pt>
                <c:pt idx="112">
                  <c:v>0.0690202696488679</c:v>
                </c:pt>
                <c:pt idx="113">
                  <c:v>0.068700005037729</c:v>
                </c:pt>
                <c:pt idx="114">
                  <c:v>0.0683950369979847</c:v>
                </c:pt>
                <c:pt idx="115">
                  <c:v>0.067885707435821</c:v>
                </c:pt>
                <c:pt idx="116">
                  <c:v>0.0674626512532549</c:v>
                </c:pt>
                <c:pt idx="117">
                  <c:v>0.0669092032152013</c:v>
                </c:pt>
                <c:pt idx="118">
                  <c:v>0.0665702052579629</c:v>
                </c:pt>
                <c:pt idx="119">
                  <c:v>0.0661780236112868</c:v>
                </c:pt>
                <c:pt idx="120">
                  <c:v>0.0657397415866972</c:v>
                </c:pt>
                <c:pt idx="121">
                  <c:v>0.0654063424436606</c:v>
                </c:pt>
                <c:pt idx="122">
                  <c:v>0.0648636838591214</c:v>
                </c:pt>
                <c:pt idx="123">
                  <c:v>0.064303141933293</c:v>
                </c:pt>
                <c:pt idx="124">
                  <c:v>0.063503184123323</c:v>
                </c:pt>
                <c:pt idx="125">
                  <c:v>0.0632062031456973</c:v>
                </c:pt>
                <c:pt idx="126">
                  <c:v>0.0629846475820578</c:v>
                </c:pt>
                <c:pt idx="127">
                  <c:v>0.0625028459277845</c:v>
                </c:pt>
                <c:pt idx="128">
                  <c:v>0.0620270700181286</c:v>
                </c:pt>
                <c:pt idx="129">
                  <c:v>0.0613060087166391</c:v>
                </c:pt>
                <c:pt idx="130">
                  <c:v>0.0607077568624877</c:v>
                </c:pt>
                <c:pt idx="131">
                  <c:v>0.0602768198480423</c:v>
                </c:pt>
                <c:pt idx="132">
                  <c:v>0.0598940415845936</c:v>
                </c:pt>
                <c:pt idx="133">
                  <c:v>0.05965579855147</c:v>
                </c:pt>
                <c:pt idx="134">
                  <c:v>0.0592932168296433</c:v>
                </c:pt>
                <c:pt idx="135">
                  <c:v>0.0588500280995417</c:v>
                </c:pt>
                <c:pt idx="136">
                  <c:v>0.0582552940000922</c:v>
                </c:pt>
                <c:pt idx="137">
                  <c:v>0.0577140403186354</c:v>
                </c:pt>
                <c:pt idx="138">
                  <c:v>0.0574068614511753</c:v>
                </c:pt>
                <c:pt idx="139">
                  <c:v>0.0571018328195414</c:v>
                </c:pt>
                <c:pt idx="140">
                  <c:v>0.0567708445420411</c:v>
                </c:pt>
                <c:pt idx="141">
                  <c:v>0.0563642852359658</c:v>
                </c:pt>
                <c:pt idx="142">
                  <c:v>0.0559762135969254</c:v>
                </c:pt>
                <c:pt idx="143">
                  <c:v>0.0555449242070415</c:v>
                </c:pt>
                <c:pt idx="144">
                  <c:v>0.0550365512636946</c:v>
                </c:pt>
                <c:pt idx="145">
                  <c:v>0.0546438047693248</c:v>
                </c:pt>
                <c:pt idx="146">
                  <c:v>0.0545384004308785</c:v>
                </c:pt>
                <c:pt idx="147">
                  <c:v>0.0542397564090849</c:v>
                </c:pt>
                <c:pt idx="148">
                  <c:v>0.0539375814973572</c:v>
                </c:pt>
                <c:pt idx="149">
                  <c:v>0.053534791197318</c:v>
                </c:pt>
                <c:pt idx="150">
                  <c:v>0.0530593627112608</c:v>
                </c:pt>
                <c:pt idx="151">
                  <c:v>0.0527425062418839</c:v>
                </c:pt>
                <c:pt idx="152">
                  <c:v>0.0523356694105709</c:v>
                </c:pt>
                <c:pt idx="153">
                  <c:v>0.0519748136445902</c:v>
                </c:pt>
                <c:pt idx="154">
                  <c:v>0.0515889202509827</c:v>
                </c:pt>
                <c:pt idx="155">
                  <c:v>0.0511283106548858</c:v>
                </c:pt>
                <c:pt idx="156">
                  <c:v>0.0506220233776357</c:v>
                </c:pt>
                <c:pt idx="157">
                  <c:v>0.0501680131184514</c:v>
                </c:pt>
                <c:pt idx="158">
                  <c:v>0.0496728283524185</c:v>
                </c:pt>
                <c:pt idx="159">
                  <c:v>0.0492707662306574</c:v>
                </c:pt>
                <c:pt idx="160">
                  <c:v>0.0489434860563163</c:v>
                </c:pt>
                <c:pt idx="161">
                  <c:v>0.0484158532225398</c:v>
                </c:pt>
                <c:pt idx="162">
                  <c:v>0.0479643765552363</c:v>
                </c:pt>
                <c:pt idx="163">
                  <c:v>0.0475352923092975</c:v>
                </c:pt>
                <c:pt idx="164">
                  <c:v>0.0471085487660923</c:v>
                </c:pt>
                <c:pt idx="165">
                  <c:v>0.0466606340940334</c:v>
                </c:pt>
                <c:pt idx="166">
                  <c:v>0.0463177489395747</c:v>
                </c:pt>
                <c:pt idx="167">
                  <c:v>0.0460110150818314</c:v>
                </c:pt>
                <c:pt idx="168">
                  <c:v>0.0456460491680888</c:v>
                </c:pt>
                <c:pt idx="169">
                  <c:v>0.0452437565403521</c:v>
                </c:pt>
                <c:pt idx="170">
                  <c:v>0.0448285559187746</c:v>
                </c:pt>
                <c:pt idx="171">
                  <c:v>0.0444527988432468</c:v>
                </c:pt>
                <c:pt idx="172">
                  <c:v>0.0440978629689556</c:v>
                </c:pt>
                <c:pt idx="173">
                  <c:v>0.0437420167838358</c:v>
                </c:pt>
                <c:pt idx="174">
                  <c:v>0.0434418626564262</c:v>
                </c:pt>
                <c:pt idx="175">
                  <c:v>0.0431079395669568</c:v>
                </c:pt>
                <c:pt idx="176">
                  <c:v>0.0427403825271113</c:v>
                </c:pt>
                <c:pt idx="177">
                  <c:v>0.0424849489235632</c:v>
                </c:pt>
                <c:pt idx="178">
                  <c:v>0.0421734727531952</c:v>
                </c:pt>
                <c:pt idx="179">
                  <c:v>0.0418292798341613</c:v>
                </c:pt>
                <c:pt idx="180">
                  <c:v>0.0415257414743019</c:v>
                </c:pt>
                <c:pt idx="181">
                  <c:v>0.0412952510672003</c:v>
                </c:pt>
                <c:pt idx="182">
                  <c:v>0.0409939436459436</c:v>
                </c:pt>
                <c:pt idx="183">
                  <c:v>0.040889613811933</c:v>
                </c:pt>
                <c:pt idx="184">
                  <c:v>0.0405502270397324</c:v>
                </c:pt>
                <c:pt idx="185">
                  <c:v>0.0402529671263</c:v>
                </c:pt>
                <c:pt idx="186">
                  <c:v>0.0399503973104101</c:v>
                </c:pt>
                <c:pt idx="187">
                  <c:v>0.0397160447604813</c:v>
                </c:pt>
                <c:pt idx="188">
                  <c:v>0.039499985842299</c:v>
                </c:pt>
                <c:pt idx="189">
                  <c:v>0.0392200317631732</c:v>
                </c:pt>
                <c:pt idx="190">
                  <c:v>0.0389340607823138</c:v>
                </c:pt>
                <c:pt idx="191">
                  <c:v>0.0386498677123541</c:v>
                </c:pt>
                <c:pt idx="192">
                  <c:v>0.0384173275355132</c:v>
                </c:pt>
                <c:pt idx="193">
                  <c:v>0.0381678967094794</c:v>
                </c:pt>
                <c:pt idx="194">
                  <c:v>0.0379820643108316</c:v>
                </c:pt>
                <c:pt idx="195">
                  <c:v>0.0378272467261237</c:v>
                </c:pt>
                <c:pt idx="196">
                  <c:v>0.0376581846658877</c:v>
                </c:pt>
                <c:pt idx="197">
                  <c:v>0.0374370017220895</c:v>
                </c:pt>
                <c:pt idx="198">
                  <c:v>0.0372237929581718</c:v>
                </c:pt>
                <c:pt idx="199">
                  <c:v>0.0370098422885269</c:v>
                </c:pt>
                <c:pt idx="200">
                  <c:v>0.0368209481542929</c:v>
                </c:pt>
                <c:pt idx="201">
                  <c:v>0.0366453349251335</c:v>
                </c:pt>
                <c:pt idx="202">
                  <c:v>0.0365067408932713</c:v>
                </c:pt>
                <c:pt idx="203">
                  <c:v>0.0363398263902545</c:v>
                </c:pt>
                <c:pt idx="204">
                  <c:v>0.036142396418311</c:v>
                </c:pt>
                <c:pt idx="205">
                  <c:v>0.0361385991220115</c:v>
                </c:pt>
                <c:pt idx="206">
                  <c:v>0.0359307462793397</c:v>
                </c:pt>
                <c:pt idx="207">
                  <c:v>0.0357713799613938</c:v>
                </c:pt>
                <c:pt idx="208">
                  <c:v>0.0353733215890534</c:v>
                </c:pt>
                <c:pt idx="209">
                  <c:v>0.0352762173151735</c:v>
                </c:pt>
                <c:pt idx="210">
                  <c:v>0.0351461985694716</c:v>
                </c:pt>
                <c:pt idx="211">
                  <c:v>0.0349978435506467</c:v>
                </c:pt>
                <c:pt idx="212">
                  <c:v>0.0348266526019997</c:v>
                </c:pt>
                <c:pt idx="213">
                  <c:v>0.0346678255706933</c:v>
                </c:pt>
                <c:pt idx="214">
                  <c:v>0.0345286749365447</c:v>
                </c:pt>
                <c:pt idx="215">
                  <c:v>0.0343810647582605</c:v>
                </c:pt>
                <c:pt idx="216">
                  <c:v>0.0343006762484224</c:v>
                </c:pt>
                <c:pt idx="217">
                  <c:v>0.0341523597215119</c:v>
                </c:pt>
                <c:pt idx="218">
                  <c:v>0.0340080406078218</c:v>
                </c:pt>
                <c:pt idx="219">
                  <c:v>0.0338444585462348</c:v>
                </c:pt>
                <c:pt idx="220">
                  <c:v>0.0337047379836566</c:v>
                </c:pt>
                <c:pt idx="221">
                  <c:v>0.0335568633805354</c:v>
                </c:pt>
                <c:pt idx="222">
                  <c:v>0.0333742505866347</c:v>
                </c:pt>
                <c:pt idx="223">
                  <c:v>0.0332825986473909</c:v>
                </c:pt>
                <c:pt idx="224">
                  <c:v>0.0331533328390587</c:v>
                </c:pt>
                <c:pt idx="225">
                  <c:v>0.0330255752017802</c:v>
                </c:pt>
                <c:pt idx="226">
                  <c:v>0.0328593018082802</c:v>
                </c:pt>
                <c:pt idx="227">
                  <c:v>0.0327206572687842</c:v>
                </c:pt>
                <c:pt idx="228">
                  <c:v>0.0325909109943626</c:v>
                </c:pt>
                <c:pt idx="229">
                  <c:v>0.0326514291647582</c:v>
                </c:pt>
                <c:pt idx="230">
                  <c:v>0.0325483804534532</c:v>
                </c:pt>
                <c:pt idx="231">
                  <c:v>0.0324323377632136</c:v>
                </c:pt>
                <c:pt idx="232">
                  <c:v>0.0322946777177735</c:v>
                </c:pt>
                <c:pt idx="233">
                  <c:v>0.0321387144661678</c:v>
                </c:pt>
                <c:pt idx="234">
                  <c:v>0.0319979779572584</c:v>
                </c:pt>
                <c:pt idx="235">
                  <c:v>0.0319255747021746</c:v>
                </c:pt>
                <c:pt idx="236">
                  <c:v>0.0317652045926584</c:v>
                </c:pt>
                <c:pt idx="237">
                  <c:v>0.0316179862436367</c:v>
                </c:pt>
                <c:pt idx="238">
                  <c:v>0.0315640123632348</c:v>
                </c:pt>
                <c:pt idx="239">
                  <c:v>0.03141362701262</c:v>
                </c:pt>
                <c:pt idx="240">
                  <c:v>0.0312607328039084</c:v>
                </c:pt>
                <c:pt idx="241">
                  <c:v>0.0311501700782086</c:v>
                </c:pt>
                <c:pt idx="242">
                  <c:v>0.0310187379600415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854444208"/>
        <c:axId val="-764890192"/>
      </c:scatterChart>
      <c:valAx>
        <c:axId val="-854444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d/m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764890192"/>
        <c:crosses val="autoZero"/>
        <c:crossBetween val="midCat"/>
      </c:valAx>
      <c:valAx>
        <c:axId val="-764890192"/>
        <c:scaling>
          <c:orientation val="minMax"/>
          <c:min val="0.0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8544442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01E68-B04D-244F-8453-DA2249ABBED1}" type="datetimeFigureOut">
              <a:rPr lang="fr-FR" smtClean="0"/>
              <a:t>21/09/2020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3EE8B-2C87-7342-ADC8-EEE704A229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73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EE8B-2C87-7342-ADC8-EEE704A2297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308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7964-2618-6449-8037-9923B53A5014}" type="datetimeFigureOut">
              <a:rPr lang="fr-FR" smtClean="0"/>
              <a:t>21/09/2020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CBEF-967D-5748-A401-62CC8FEB98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13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7964-2618-6449-8037-9923B53A5014}" type="datetimeFigureOut">
              <a:rPr lang="fr-FR" smtClean="0"/>
              <a:t>21/09/2020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CBEF-967D-5748-A401-62CC8FEB98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47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7964-2618-6449-8037-9923B53A5014}" type="datetimeFigureOut">
              <a:rPr lang="fr-FR" smtClean="0"/>
              <a:t>21/09/2020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CBEF-967D-5748-A401-62CC8FEB98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68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7964-2618-6449-8037-9923B53A5014}" type="datetimeFigureOut">
              <a:rPr lang="fr-FR" smtClean="0"/>
              <a:t>21/09/2020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CBEF-967D-5748-A401-62CC8FEB98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13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7964-2618-6449-8037-9923B53A5014}" type="datetimeFigureOut">
              <a:rPr lang="fr-FR" smtClean="0"/>
              <a:t>21/09/2020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CBEF-967D-5748-A401-62CC8FEB98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958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7964-2618-6449-8037-9923B53A5014}" type="datetimeFigureOut">
              <a:rPr lang="fr-FR" smtClean="0"/>
              <a:t>21/09/2020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CBEF-967D-5748-A401-62CC8FEB98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6634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7964-2618-6449-8037-9923B53A5014}" type="datetimeFigureOut">
              <a:rPr lang="fr-FR" smtClean="0"/>
              <a:t>21/09/2020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CBEF-967D-5748-A401-62CC8FEB98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141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7964-2618-6449-8037-9923B53A5014}" type="datetimeFigureOut">
              <a:rPr lang="fr-FR" smtClean="0"/>
              <a:t>21/09/2020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CBEF-967D-5748-A401-62CC8FEB98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9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7964-2618-6449-8037-9923B53A5014}" type="datetimeFigureOut">
              <a:rPr lang="fr-FR" smtClean="0"/>
              <a:t>21/09/2020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CBEF-967D-5748-A401-62CC8FEB98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500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7964-2618-6449-8037-9923B53A5014}" type="datetimeFigureOut">
              <a:rPr lang="fr-FR" smtClean="0"/>
              <a:t>21/09/2020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CBEF-967D-5748-A401-62CC8FEB98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8856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7964-2618-6449-8037-9923B53A5014}" type="datetimeFigureOut">
              <a:rPr lang="fr-FR" smtClean="0"/>
              <a:t>21/09/2020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9CBEF-967D-5748-A401-62CC8FEB98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40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97964-2618-6449-8037-9923B53A5014}" type="datetimeFigureOut">
              <a:rPr lang="fr-FR" smtClean="0"/>
              <a:t>21/09/2020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9CBEF-967D-5748-A401-62CC8FEB98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70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s://theconversation.com/epidemie-de-covid-19-quel-impact-sur-lesperance-de-vie-en-france-141484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euromomo.eu/graphs-and-maps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euromomo.eu/how-it-works/what-is-a-z-score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hyperlink" Target="https://www.euromomo.eu/graphs-and-maps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euromomo.eu/graphs-and-maps/" TargetMode="Externa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euromomo.eu/graphs-and-maps/" TargetMode="Externa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7953" y="353877"/>
            <a:ext cx="991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r-FR" sz="1200" i="1" dirty="0" smtClean="0">
                <a:solidFill>
                  <a:srgbClr val="002060"/>
                </a:solidFill>
              </a:rPr>
              <a:t>Source: </a:t>
            </a:r>
            <a:r>
              <a:rPr lang="fr-FR" sz="1200" dirty="0" smtClean="0">
                <a:solidFill>
                  <a:srgbClr val="002060"/>
                </a:solidFill>
              </a:rPr>
              <a:t>CSSE</a:t>
            </a:r>
          </a:p>
          <a:p>
            <a:pPr algn="ctr">
              <a:defRPr sz="2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r-FR" sz="1200" dirty="0" smtClean="0">
                <a:solidFill>
                  <a:srgbClr val="002060"/>
                </a:solidFill>
              </a:rPr>
              <a:t>21.9.20</a:t>
            </a:r>
            <a:endParaRPr lang="fr-FR" sz="1200" dirty="0">
              <a:solidFill>
                <a:srgbClr val="002060"/>
              </a:solidFill>
            </a:endParaRPr>
          </a:p>
        </p:txBody>
      </p:sp>
      <p:pic>
        <p:nvPicPr>
          <p:cNvPr id="16" name="Image 15" descr="Capture d’écran 2015-05-13 à 12.45.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3339" y="427715"/>
            <a:ext cx="870498" cy="31399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772" y="6328230"/>
            <a:ext cx="3597031" cy="45708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949932" y="136837"/>
            <a:ext cx="429213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r-FR" sz="3600" dirty="0" smtClean="0">
                <a:solidFill>
                  <a:srgbClr val="002060"/>
                </a:solidFill>
              </a:rPr>
              <a:t>MORTALITÉ</a:t>
            </a:r>
            <a:r>
              <a:rPr lang="fr-FR" sz="3200" dirty="0" smtClean="0">
                <a:solidFill>
                  <a:srgbClr val="002060"/>
                </a:solidFill>
              </a:rPr>
              <a:t>  </a:t>
            </a:r>
            <a:r>
              <a:rPr lang="fr-FR" sz="3600" dirty="0" smtClean="0">
                <a:solidFill>
                  <a:srgbClr val="002060"/>
                </a:solidFill>
              </a:rPr>
              <a:t>Covid-19</a:t>
            </a:r>
          </a:p>
          <a:p>
            <a:pPr algn="ctr">
              <a:defRPr sz="2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r-FR" sz="2800" dirty="0" smtClean="0">
                <a:solidFill>
                  <a:srgbClr val="002060"/>
                </a:solidFill>
              </a:rPr>
              <a:t>MONDE</a:t>
            </a:r>
            <a:endParaRPr lang="fr-FR" sz="3200" dirty="0">
              <a:solidFill>
                <a:srgbClr val="002060"/>
              </a:solidFill>
            </a:endParaRPr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196863"/>
              </p:ext>
            </p:extLst>
          </p:nvPr>
        </p:nvGraphicFramePr>
        <p:xfrm>
          <a:off x="874644" y="1054501"/>
          <a:ext cx="10601740" cy="5458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8695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7953" y="353877"/>
            <a:ext cx="991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r-FR" sz="1200" i="1" dirty="0" smtClean="0">
                <a:solidFill>
                  <a:srgbClr val="002060"/>
                </a:solidFill>
              </a:rPr>
              <a:t>Source: </a:t>
            </a:r>
            <a:r>
              <a:rPr lang="fr-FR" sz="1200" dirty="0" smtClean="0">
                <a:solidFill>
                  <a:srgbClr val="002060"/>
                </a:solidFill>
              </a:rPr>
              <a:t>CSSE</a:t>
            </a:r>
          </a:p>
          <a:p>
            <a:pPr algn="ctr">
              <a:defRPr sz="2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r-FR" sz="1200" dirty="0" smtClean="0">
                <a:solidFill>
                  <a:srgbClr val="002060"/>
                </a:solidFill>
              </a:rPr>
              <a:t>21.9.20</a:t>
            </a:r>
            <a:endParaRPr lang="fr-FR" sz="1200" dirty="0">
              <a:solidFill>
                <a:srgbClr val="002060"/>
              </a:solidFill>
            </a:endParaRPr>
          </a:p>
        </p:txBody>
      </p:sp>
      <p:pic>
        <p:nvPicPr>
          <p:cNvPr id="16" name="Image 15" descr="Capture d’écran 2015-05-13 à 12.45.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3339" y="427715"/>
            <a:ext cx="870498" cy="31399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574" y="755314"/>
            <a:ext cx="8610600" cy="5880100"/>
          </a:xfrm>
          <a:prstGeom prst="rect">
            <a:avLst/>
          </a:prstGeom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9970716" y="73570"/>
            <a:ext cx="2115444" cy="54577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 smtClean="0"/>
              <a:t> </a:t>
            </a:r>
          </a:p>
          <a:p>
            <a:endParaRPr lang="fr-FR" sz="4000" b="1" dirty="0" smtClean="0"/>
          </a:p>
          <a:p>
            <a:r>
              <a:rPr lang="fr-FR" sz="2800" dirty="0" smtClean="0"/>
              <a:t>Evolution </a:t>
            </a:r>
          </a:p>
          <a:p>
            <a:r>
              <a:rPr lang="fr-FR" sz="2800" dirty="0" smtClean="0"/>
              <a:t>des moyennes continentales </a:t>
            </a:r>
            <a:r>
              <a:rPr lang="fr-FR" sz="2000" dirty="0" smtClean="0"/>
              <a:t>(sur 7j glissants)</a:t>
            </a:r>
          </a:p>
          <a:p>
            <a:endParaRPr lang="fr-FR" sz="2800" b="1" dirty="0"/>
          </a:p>
          <a:p>
            <a:r>
              <a:rPr lang="fr-FR" sz="1800" b="1" dirty="0" smtClean="0"/>
              <a:t>Source</a:t>
            </a:r>
            <a:r>
              <a:rPr lang="fr-FR" sz="1800" b="1" dirty="0"/>
              <a:t>: </a:t>
            </a:r>
            <a:r>
              <a:rPr lang="fr-FR" sz="1800" dirty="0" smtClean="0"/>
              <a:t>CSSE</a:t>
            </a:r>
          </a:p>
          <a:p>
            <a:endParaRPr lang="fr-FR" sz="1800" dirty="0"/>
          </a:p>
          <a:p>
            <a:r>
              <a:rPr lang="fr-FR" sz="1100" dirty="0" smtClean="0"/>
              <a:t>(HC: Hors Chine)</a:t>
            </a:r>
            <a:endParaRPr lang="fr-FR" sz="1100" dirty="0"/>
          </a:p>
        </p:txBody>
      </p:sp>
      <p:sp>
        <p:nvSpPr>
          <p:cNvPr id="14" name="Rectangle 13"/>
          <p:cNvSpPr/>
          <p:nvPr/>
        </p:nvSpPr>
        <p:spPr>
          <a:xfrm>
            <a:off x="3949932" y="136837"/>
            <a:ext cx="42921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r-FR" sz="3600" dirty="0" smtClean="0">
                <a:solidFill>
                  <a:srgbClr val="002060"/>
                </a:solidFill>
              </a:rPr>
              <a:t>MORTALITÉ</a:t>
            </a:r>
            <a:r>
              <a:rPr lang="fr-FR" sz="3200" dirty="0" smtClean="0">
                <a:solidFill>
                  <a:srgbClr val="002060"/>
                </a:solidFill>
              </a:rPr>
              <a:t>  </a:t>
            </a:r>
            <a:r>
              <a:rPr lang="fr-FR" sz="3600" dirty="0" smtClean="0">
                <a:solidFill>
                  <a:srgbClr val="002060"/>
                </a:solidFill>
              </a:rPr>
              <a:t>Covid-19</a:t>
            </a:r>
          </a:p>
        </p:txBody>
      </p:sp>
    </p:spTree>
    <p:extLst>
      <p:ext uri="{BB962C8B-B14F-4D97-AF65-F5344CB8AC3E}">
        <p14:creationId xmlns:p14="http://schemas.microsoft.com/office/powerpoint/2010/main" val="133687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965482" y="136837"/>
            <a:ext cx="426103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r-FR" sz="3600" dirty="0" smtClean="0">
                <a:solidFill>
                  <a:srgbClr val="002060"/>
                </a:solidFill>
              </a:rPr>
              <a:t>LÉTALITÉ       Covid-19</a:t>
            </a:r>
          </a:p>
          <a:p>
            <a:pPr algn="ctr">
              <a:defRPr sz="2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r-FR" sz="2800" dirty="0" smtClean="0">
                <a:solidFill>
                  <a:srgbClr val="002060"/>
                </a:solidFill>
              </a:rPr>
              <a:t>MONDE</a:t>
            </a:r>
            <a:endParaRPr lang="fr-FR" sz="3200" dirty="0">
              <a:solidFill>
                <a:srgbClr val="002060"/>
              </a:solidFill>
            </a:endParaRPr>
          </a:p>
        </p:txBody>
      </p:sp>
      <p:pic>
        <p:nvPicPr>
          <p:cNvPr id="16" name="Image 15" descr="Capture d’écran 2015-05-13 à 12.45.2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3339" y="427715"/>
            <a:ext cx="870498" cy="31399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138546" y="6148552"/>
            <a:ext cx="7914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r-FR" sz="2800" dirty="0" smtClean="0">
                <a:solidFill>
                  <a:srgbClr val="002060"/>
                </a:solidFill>
              </a:rPr>
              <a:t>Létalité = nb total de Décès / nb total de Cas Positifs</a:t>
            </a:r>
            <a:endParaRPr lang="fr-FR" sz="2800" dirty="0">
              <a:solidFill>
                <a:srgbClr val="002060"/>
              </a:solidFill>
            </a:endParaRP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522196"/>
              </p:ext>
            </p:extLst>
          </p:nvPr>
        </p:nvGraphicFramePr>
        <p:xfrm>
          <a:off x="1049895" y="980663"/>
          <a:ext cx="10446227" cy="5167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0"/>
          <p:cNvSpPr/>
          <p:nvPr/>
        </p:nvSpPr>
        <p:spPr>
          <a:xfrm>
            <a:off x="57953" y="353877"/>
            <a:ext cx="991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r-FR" sz="1200" i="1" dirty="0" smtClean="0">
                <a:solidFill>
                  <a:srgbClr val="002060"/>
                </a:solidFill>
              </a:rPr>
              <a:t>Source: </a:t>
            </a:r>
            <a:r>
              <a:rPr lang="fr-FR" sz="1200" dirty="0" smtClean="0">
                <a:solidFill>
                  <a:srgbClr val="002060"/>
                </a:solidFill>
              </a:rPr>
              <a:t>CSSE</a:t>
            </a:r>
          </a:p>
          <a:p>
            <a:pPr algn="ctr">
              <a:defRPr sz="2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r-FR" sz="1200" dirty="0" smtClean="0">
                <a:solidFill>
                  <a:srgbClr val="002060"/>
                </a:solidFill>
              </a:rPr>
              <a:t>21.9.20</a:t>
            </a:r>
            <a:endParaRPr lang="fr-FR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7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03" y="402646"/>
            <a:ext cx="11523114" cy="636712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6959920" y="11865"/>
            <a:ext cx="1569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r-FR" sz="2400" b="1" dirty="0" smtClean="0">
                <a:solidFill>
                  <a:schemeClr val="bg1"/>
                </a:solidFill>
              </a:rPr>
              <a:t>Décès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827240" y="0"/>
            <a:ext cx="1569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r-FR" sz="2400" b="1" dirty="0" smtClean="0">
                <a:solidFill>
                  <a:schemeClr val="bg1"/>
                </a:solidFill>
              </a:rPr>
              <a:t>Tests+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26121" y="11865"/>
            <a:ext cx="1569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r-FR" sz="2400" b="1" dirty="0" smtClean="0">
                <a:solidFill>
                  <a:schemeClr val="bg1"/>
                </a:solidFill>
              </a:rPr>
              <a:t>Décès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67881" y="0"/>
            <a:ext cx="1569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r-FR" sz="2400" b="1" smtClean="0">
                <a:solidFill>
                  <a:schemeClr val="bg1"/>
                </a:solidFill>
              </a:rPr>
              <a:t>Tests+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876672" y="5962935"/>
            <a:ext cx="9307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r-FR" sz="2000" b="1" dirty="0" smtClean="0"/>
              <a:t>-97%</a:t>
            </a:r>
            <a:endParaRPr lang="fr-FR" sz="2000" b="1" dirty="0"/>
          </a:p>
        </p:txBody>
      </p:sp>
      <p:sp>
        <p:nvSpPr>
          <p:cNvPr id="37" name="Rectangle 36"/>
          <p:cNvSpPr/>
          <p:nvPr/>
        </p:nvSpPr>
        <p:spPr>
          <a:xfrm>
            <a:off x="10425681" y="5197095"/>
            <a:ext cx="10283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r-FR" sz="2000" b="1" dirty="0" smtClean="0"/>
              <a:t>+32%</a:t>
            </a:r>
            <a:endParaRPr lang="fr-FR" sz="2000" b="1" dirty="0"/>
          </a:p>
        </p:txBody>
      </p:sp>
      <p:pic>
        <p:nvPicPr>
          <p:cNvPr id="38" name="Image 37" descr="Capture d’écran 2015-05-13 à 12.45.2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431" y="3537220"/>
            <a:ext cx="651829" cy="22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9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814972" y="6372416"/>
            <a:ext cx="1124564" cy="22479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75" dirty="0">
                <a:hlinkClick r:id="rId2"/>
              </a:rPr>
              <a:t>https://www.euromomo.eu/graphs-and-maps/</a:t>
            </a:r>
            <a:r>
              <a:rPr lang="fr-FR" sz="675" dirty="0"/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634084" y="512735"/>
            <a:ext cx="481625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 err="1"/>
              <a:t>European</a:t>
            </a:r>
            <a:r>
              <a:rPr lang="fr-FR" sz="2800" b="1" dirty="0"/>
              <a:t> </a:t>
            </a:r>
            <a:r>
              <a:rPr lang="fr-FR" sz="2800" b="1" dirty="0" err="1"/>
              <a:t>mortality</a:t>
            </a:r>
            <a:r>
              <a:rPr lang="fr-FR" sz="2800" b="1" dirty="0"/>
              <a:t> monitoring</a:t>
            </a:r>
          </a:p>
          <a:p>
            <a:pPr algn="ctr"/>
            <a:r>
              <a:rPr lang="fr-FR" b="1" dirty="0" err="1"/>
              <a:t>EuroMomo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153" y="1331605"/>
            <a:ext cx="9011965" cy="425881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714199" y="3032811"/>
            <a:ext cx="209313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dirty="0">
                <a:solidFill>
                  <a:srgbClr val="C00000"/>
                </a:solidFill>
              </a:rPr>
              <a:t>~</a:t>
            </a:r>
            <a:r>
              <a:rPr lang="fr-FR" sz="1500" b="1" dirty="0">
                <a:solidFill>
                  <a:srgbClr val="C00000"/>
                </a:solidFill>
              </a:rPr>
              <a:t>115 000 décès en excès</a:t>
            </a:r>
          </a:p>
          <a:p>
            <a:r>
              <a:rPr lang="fr-FR" sz="1200" b="1" dirty="0"/>
              <a:t>   </a:t>
            </a:r>
            <a:r>
              <a:rPr lang="fr-FR" sz="825" b="1" dirty="0"/>
              <a:t>  </a:t>
            </a:r>
            <a:r>
              <a:rPr lang="fr-FR" sz="1200" b="1" dirty="0"/>
              <a:t>90 000 par rapport à 2018</a:t>
            </a:r>
          </a:p>
          <a:p>
            <a:r>
              <a:rPr lang="fr-FR" sz="1200" b="1" dirty="0"/>
              <a:t>  </a:t>
            </a:r>
            <a:r>
              <a:rPr lang="fr-FR" sz="1200" b="1" dirty="0" smtClean="0"/>
              <a:t>140 </a:t>
            </a:r>
            <a:r>
              <a:rPr lang="fr-FR" sz="1200" b="1" dirty="0"/>
              <a:t>000 par rapport à 2019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493823" y="5590424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mtClean="0"/>
              <a:t>Semaines</a:t>
            </a:r>
            <a:endParaRPr lang="fr-FR" sz="1350" dirty="0"/>
          </a:p>
        </p:txBody>
      </p:sp>
      <p:sp>
        <p:nvSpPr>
          <p:cNvPr id="10" name="ZoneTexte 9"/>
          <p:cNvSpPr txBox="1"/>
          <p:nvPr/>
        </p:nvSpPr>
        <p:spPr>
          <a:xfrm>
            <a:off x="8849375" y="6187757"/>
            <a:ext cx="3079690" cy="496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fr-FR" sz="1050" b="1" dirty="0"/>
              <a:t>Baisse "modeste" de l'espérance de vie</a:t>
            </a:r>
          </a:p>
          <a:p>
            <a:pPr algn="ctr" fontAlgn="base"/>
            <a:r>
              <a:rPr lang="fr-FR" sz="1050" dirty="0"/>
              <a:t>Guillot M, </a:t>
            </a:r>
            <a:r>
              <a:rPr lang="fr-FR" sz="1050" dirty="0" err="1"/>
              <a:t>Khlat</a:t>
            </a:r>
            <a:r>
              <a:rPr lang="fr-FR" sz="1050" dirty="0"/>
              <a:t> M, </a:t>
            </a:r>
            <a:r>
              <a:rPr lang="fr-FR" sz="1050" i="1" dirty="0"/>
              <a:t>The Conversation</a:t>
            </a:r>
            <a:r>
              <a:rPr lang="fr-FR" sz="1050" dirty="0"/>
              <a:t>  26/6/20</a:t>
            </a:r>
          </a:p>
          <a:p>
            <a:pPr algn="ctr" fontAlgn="base"/>
            <a:r>
              <a:rPr lang="fr-FR" sz="525" dirty="0">
                <a:hlinkClick r:id="rId4"/>
              </a:rPr>
              <a:t>https://theconversation.com/epidemie-de-covid-19-quel-impact-sur-lesperance-de-vie-en-france-141484</a:t>
            </a:r>
            <a:endParaRPr lang="fr-FR" sz="525" dirty="0"/>
          </a:p>
        </p:txBody>
      </p:sp>
      <p:sp>
        <p:nvSpPr>
          <p:cNvPr id="11" name="Cadre 10"/>
          <p:cNvSpPr/>
          <p:nvPr/>
        </p:nvSpPr>
        <p:spPr>
          <a:xfrm>
            <a:off x="1495020" y="1274960"/>
            <a:ext cx="8738229" cy="995626"/>
          </a:xfrm>
          <a:prstGeom prst="frame">
            <a:avLst>
              <a:gd name="adj1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098501" y="3663251"/>
            <a:ext cx="12457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500" b="1" dirty="0">
                <a:solidFill>
                  <a:srgbClr val="C00000"/>
                </a:solidFill>
              </a:rPr>
              <a:t>dont </a:t>
            </a:r>
            <a:r>
              <a:rPr lang="fr-FR" sz="1050" b="1" dirty="0">
                <a:solidFill>
                  <a:srgbClr val="C00000"/>
                </a:solidFill>
              </a:rPr>
              <a:t>~</a:t>
            </a:r>
            <a:r>
              <a:rPr lang="fr-FR" sz="1500" b="1" dirty="0">
                <a:solidFill>
                  <a:srgbClr val="C00000"/>
                </a:solidFill>
              </a:rPr>
              <a:t>15 000 </a:t>
            </a:r>
          </a:p>
          <a:p>
            <a:pPr algn="ctr"/>
            <a:r>
              <a:rPr lang="fr-FR" sz="1500" b="1" dirty="0">
                <a:solidFill>
                  <a:srgbClr val="C00000"/>
                </a:solidFill>
              </a:rPr>
              <a:t>en France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0249631" y="14069"/>
            <a:ext cx="16794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smtClean="0"/>
              <a:t>Covid-19</a:t>
            </a:r>
          </a:p>
          <a:p>
            <a:pPr algn="ctr"/>
            <a:r>
              <a:rPr lang="fr-FR" sz="3200" b="1" dirty="0" smtClean="0"/>
              <a:t>Europe</a:t>
            </a:r>
          </a:p>
          <a:p>
            <a:pPr algn="ctr"/>
            <a:endParaRPr lang="fr-FR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7868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4019759" y="47248"/>
            <a:ext cx="41524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err="1"/>
              <a:t>European</a:t>
            </a:r>
            <a:r>
              <a:rPr lang="fr-FR" sz="2400" b="1" dirty="0"/>
              <a:t> </a:t>
            </a:r>
            <a:r>
              <a:rPr lang="fr-FR" sz="2400" b="1" dirty="0" err="1"/>
              <a:t>mortality</a:t>
            </a:r>
            <a:r>
              <a:rPr lang="fr-FR" sz="2400" b="1" dirty="0"/>
              <a:t> monitoring</a:t>
            </a:r>
          </a:p>
          <a:p>
            <a:pPr algn="ctr"/>
            <a:r>
              <a:rPr lang="fr-FR" b="1" dirty="0" smtClean="0"/>
              <a:t> </a:t>
            </a: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1524000" y="1086871"/>
            <a:ext cx="9144000" cy="53139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smtClean="0"/>
              <a:t>Z-score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b="1" dirty="0" smtClean="0"/>
          </a:p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Z-scores are </a:t>
            </a:r>
            <a:r>
              <a:rPr lang="fr-FR" dirty="0" err="1" smtClean="0"/>
              <a:t>used</a:t>
            </a:r>
            <a:r>
              <a:rPr lang="fr-FR" dirty="0" smtClean="0"/>
              <a:t> to </a:t>
            </a:r>
            <a:r>
              <a:rPr lang="fr-FR" dirty="0" err="1" smtClean="0"/>
              <a:t>standardize</a:t>
            </a:r>
            <a:r>
              <a:rPr lang="fr-FR" dirty="0" smtClean="0"/>
              <a:t> </a:t>
            </a:r>
            <a:r>
              <a:rPr lang="fr-FR" dirty="0" err="1" smtClean="0"/>
              <a:t>series</a:t>
            </a:r>
            <a:r>
              <a:rPr lang="fr-FR" dirty="0" smtClean="0"/>
              <a:t> and </a:t>
            </a:r>
            <a:r>
              <a:rPr lang="fr-FR" dirty="0" err="1" smtClean="0"/>
              <a:t>enable</a:t>
            </a:r>
            <a:r>
              <a:rPr lang="fr-FR" dirty="0" smtClean="0"/>
              <a:t> </a:t>
            </a:r>
            <a:r>
              <a:rPr lang="fr-FR" dirty="0" err="1" smtClean="0"/>
              <a:t>comparison</a:t>
            </a:r>
            <a:r>
              <a:rPr lang="fr-FR" dirty="0" smtClean="0"/>
              <a:t> of </a:t>
            </a:r>
            <a:r>
              <a:rPr lang="fr-FR" dirty="0" err="1" smtClean="0"/>
              <a:t>mortality</a:t>
            </a:r>
            <a:r>
              <a:rPr lang="fr-FR" dirty="0" smtClean="0"/>
              <a:t> pattern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populations or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periods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The standard </a:t>
            </a:r>
            <a:r>
              <a:rPr lang="fr-FR" dirty="0" err="1" smtClean="0"/>
              <a:t>deviation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unit of </a:t>
            </a:r>
            <a:r>
              <a:rPr lang="fr-FR" dirty="0" err="1" smtClean="0"/>
              <a:t>measurement</a:t>
            </a:r>
            <a:r>
              <a:rPr lang="fr-FR" dirty="0" smtClean="0"/>
              <a:t> of the z-score </a:t>
            </a:r>
          </a:p>
          <a:p>
            <a:r>
              <a:rPr lang="fr-FR" dirty="0" smtClean="0"/>
              <a:t>It </a:t>
            </a:r>
            <a:r>
              <a:rPr lang="fr-FR" dirty="0" err="1" smtClean="0"/>
              <a:t>allows</a:t>
            </a:r>
            <a:r>
              <a:rPr lang="fr-FR" dirty="0" smtClean="0"/>
              <a:t> </a:t>
            </a:r>
            <a:r>
              <a:rPr lang="fr-FR" dirty="0" err="1" smtClean="0"/>
              <a:t>comparison</a:t>
            </a:r>
            <a:r>
              <a:rPr lang="fr-FR" dirty="0" smtClean="0"/>
              <a:t> of observations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normal distributions</a:t>
            </a:r>
          </a:p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5000" dirty="0" smtClean="0"/>
              <a:t>In </a:t>
            </a:r>
            <a:r>
              <a:rPr lang="fr-FR" sz="5000" dirty="0" err="1" smtClean="0"/>
              <a:t>general</a:t>
            </a:r>
            <a:endParaRPr lang="fr-FR" sz="2300" dirty="0" smtClean="0"/>
          </a:p>
          <a:p>
            <a:endParaRPr lang="fr-FR" sz="2500" b="1" dirty="0" smtClean="0">
              <a:solidFill>
                <a:srgbClr val="C00000"/>
              </a:solidFill>
            </a:endParaRPr>
          </a:p>
          <a:p>
            <a:r>
              <a:rPr lang="fr-FR" b="1" dirty="0" smtClean="0">
                <a:solidFill>
                  <a:srgbClr val="C00000"/>
                </a:solidFill>
              </a:rPr>
              <a:t>Z-score = (</a:t>
            </a:r>
            <a:r>
              <a:rPr lang="fr-FR" b="1" dirty="0" err="1" smtClean="0">
                <a:solidFill>
                  <a:srgbClr val="C00000"/>
                </a:solidFill>
              </a:rPr>
              <a:t>mean</a:t>
            </a:r>
            <a:r>
              <a:rPr lang="fr-FR" b="1" dirty="0" smtClean="0">
                <a:solidFill>
                  <a:srgbClr val="C00000"/>
                </a:solidFill>
              </a:rPr>
              <a:t> of the population)/Standard </a:t>
            </a:r>
            <a:r>
              <a:rPr lang="fr-FR" b="1" dirty="0" err="1" smtClean="0">
                <a:solidFill>
                  <a:srgbClr val="C00000"/>
                </a:solidFill>
              </a:rPr>
              <a:t>deviation</a:t>
            </a:r>
            <a:r>
              <a:rPr lang="fr-FR" b="1" dirty="0" smtClean="0">
                <a:solidFill>
                  <a:srgbClr val="C00000"/>
                </a:solidFill>
              </a:rPr>
              <a:t> of the population</a:t>
            </a:r>
            <a:r>
              <a:rPr lang="fr-FR" b="1" dirty="0" smtClean="0"/>
              <a:t> </a:t>
            </a:r>
          </a:p>
          <a:p>
            <a:endParaRPr lang="fr-FR" sz="5500" b="1" dirty="0"/>
          </a:p>
          <a:p>
            <a:r>
              <a:rPr lang="fr-FR" sz="5500" dirty="0" err="1" smtClean="0"/>
              <a:t>this</a:t>
            </a:r>
            <a:r>
              <a:rPr lang="fr-FR" sz="5500" dirty="0" smtClean="0"/>
              <a:t> </a:t>
            </a:r>
            <a:r>
              <a:rPr lang="fr-FR" sz="5500" dirty="0" err="1" smtClean="0"/>
              <a:t>could</a:t>
            </a:r>
            <a:r>
              <a:rPr lang="fr-FR" sz="5500" dirty="0" smtClean="0"/>
              <a:t> </a:t>
            </a:r>
            <a:r>
              <a:rPr lang="fr-FR" sz="5500" dirty="0" err="1" smtClean="0"/>
              <a:t>be</a:t>
            </a:r>
            <a:r>
              <a:rPr lang="fr-FR" sz="5500" dirty="0" smtClean="0"/>
              <a:t> </a:t>
            </a:r>
            <a:r>
              <a:rPr lang="fr-FR" sz="5500" dirty="0" err="1" smtClean="0"/>
              <a:t>approximated</a:t>
            </a:r>
            <a:r>
              <a:rPr lang="fr-FR" sz="5500" dirty="0" smtClean="0"/>
              <a:t> by </a:t>
            </a:r>
          </a:p>
          <a:p>
            <a:r>
              <a:rPr lang="fr-FR" sz="5500" b="1" dirty="0" smtClean="0"/>
              <a:t>S-score = (</a:t>
            </a:r>
            <a:r>
              <a:rPr lang="fr-FR" sz="5500" b="1" dirty="0" err="1" smtClean="0"/>
              <a:t>number</a:t>
            </a:r>
            <a:r>
              <a:rPr lang="fr-FR" sz="5500" b="1" dirty="0" smtClean="0"/>
              <a:t> of </a:t>
            </a:r>
            <a:r>
              <a:rPr lang="fr-FR" sz="5500" b="1" dirty="0" err="1" smtClean="0"/>
              <a:t>deaths</a:t>
            </a:r>
            <a:r>
              <a:rPr lang="fr-FR" sz="5500" b="1" dirty="0" smtClean="0"/>
              <a:t> - </a:t>
            </a:r>
            <a:r>
              <a:rPr lang="fr-FR" sz="5500" b="1" dirty="0" err="1" smtClean="0"/>
              <a:t>baseline</a:t>
            </a:r>
            <a:r>
              <a:rPr lang="fr-FR" sz="5500" b="1" dirty="0" smtClean="0"/>
              <a:t>) / Standard </a:t>
            </a:r>
            <a:r>
              <a:rPr lang="fr-FR" sz="5500" b="1" dirty="0" err="1" smtClean="0"/>
              <a:t>deviation</a:t>
            </a:r>
            <a:r>
              <a:rPr lang="fr-FR" sz="5500" b="1" dirty="0" smtClean="0"/>
              <a:t> of the </a:t>
            </a:r>
            <a:r>
              <a:rPr lang="fr-FR" sz="5500" b="1" dirty="0" err="1" smtClean="0"/>
              <a:t>residuals</a:t>
            </a:r>
            <a:r>
              <a:rPr lang="fr-FR" sz="5500" b="1" dirty="0" smtClean="0"/>
              <a:t> </a:t>
            </a:r>
          </a:p>
          <a:p>
            <a:r>
              <a:rPr lang="fr-FR" sz="5000" dirty="0" smtClean="0"/>
              <a:t>(variation of the </a:t>
            </a:r>
            <a:r>
              <a:rPr lang="fr-FR" sz="5000" dirty="0" err="1" smtClean="0"/>
              <a:t>number</a:t>
            </a:r>
            <a:r>
              <a:rPr lang="fr-FR" sz="5000" dirty="0" smtClean="0"/>
              <a:t> of </a:t>
            </a:r>
            <a:r>
              <a:rPr lang="fr-FR" sz="5000" dirty="0" err="1" smtClean="0"/>
              <a:t>deaths</a:t>
            </a:r>
            <a:r>
              <a:rPr lang="fr-FR" sz="5000" dirty="0" smtClean="0"/>
              <a:t> </a:t>
            </a:r>
            <a:r>
              <a:rPr lang="fr-FR" sz="5000" dirty="0" err="1" smtClean="0"/>
              <a:t>around</a:t>
            </a:r>
            <a:r>
              <a:rPr lang="fr-FR" sz="5000" dirty="0" smtClean="0"/>
              <a:t> the </a:t>
            </a:r>
            <a:r>
              <a:rPr lang="fr-FR" sz="5000" dirty="0" err="1" smtClean="0"/>
              <a:t>baseline</a:t>
            </a:r>
            <a:r>
              <a:rPr lang="fr-FR" sz="5000" dirty="0" smtClean="0"/>
              <a:t>) </a:t>
            </a:r>
          </a:p>
          <a:p>
            <a:r>
              <a:rPr lang="fr-FR" sz="5000" dirty="0" smtClean="0"/>
              <a:t>on the part of the </a:t>
            </a:r>
            <a:r>
              <a:rPr lang="fr-FR" sz="5000" dirty="0" err="1" smtClean="0"/>
              <a:t>series</a:t>
            </a:r>
            <a:r>
              <a:rPr lang="fr-FR" sz="5000" dirty="0" smtClean="0"/>
              <a:t> </a:t>
            </a:r>
            <a:r>
              <a:rPr lang="fr-FR" sz="5000" dirty="0" err="1" smtClean="0"/>
              <a:t>used</a:t>
            </a:r>
            <a:r>
              <a:rPr lang="fr-FR" sz="5000" dirty="0" smtClean="0"/>
              <a:t> to fit the model, </a:t>
            </a:r>
            <a:r>
              <a:rPr lang="fr-FR" sz="5000" dirty="0" err="1" smtClean="0"/>
              <a:t>used</a:t>
            </a:r>
            <a:r>
              <a:rPr lang="fr-FR" sz="5000" dirty="0" smtClean="0"/>
              <a:t> as the standard unit</a:t>
            </a:r>
            <a:br>
              <a:rPr lang="fr-FR" sz="5000" dirty="0" smtClean="0"/>
            </a:br>
            <a:endParaRPr lang="fr-FR" sz="5000" dirty="0" smtClean="0"/>
          </a:p>
          <a:p>
            <a:endParaRPr lang="fr-FR" sz="4000" dirty="0" smtClean="0"/>
          </a:p>
          <a:p>
            <a:r>
              <a:rPr lang="fr-FR" sz="4000" dirty="0" smtClean="0"/>
              <a:t>Z-score are </a:t>
            </a:r>
            <a:r>
              <a:rPr lang="fr-FR" sz="4000" dirty="0" err="1" smtClean="0"/>
              <a:t>computed</a:t>
            </a:r>
            <a:r>
              <a:rPr lang="fr-FR" sz="4000" dirty="0" smtClean="0"/>
              <a:t> on the de-</a:t>
            </a:r>
            <a:r>
              <a:rPr lang="fr-FR" sz="4000" dirty="0" err="1" smtClean="0"/>
              <a:t>trended</a:t>
            </a:r>
            <a:r>
              <a:rPr lang="fr-FR" sz="4000" dirty="0" smtClean="0"/>
              <a:t> and de-</a:t>
            </a:r>
            <a:r>
              <a:rPr lang="fr-FR" sz="4000" dirty="0" err="1" smtClean="0"/>
              <a:t>seasonalized</a:t>
            </a:r>
            <a:r>
              <a:rPr lang="fr-FR" sz="4000" dirty="0" smtClean="0"/>
              <a:t> </a:t>
            </a:r>
            <a:r>
              <a:rPr lang="fr-FR" sz="4000" dirty="0" err="1" smtClean="0"/>
              <a:t>series</a:t>
            </a:r>
            <a:r>
              <a:rPr lang="fr-FR" sz="4000" dirty="0" smtClean="0"/>
              <a:t>, </a:t>
            </a:r>
            <a:r>
              <a:rPr lang="fr-FR" sz="4000" dirty="0" err="1" smtClean="0"/>
              <a:t>after</a:t>
            </a:r>
            <a:r>
              <a:rPr lang="fr-FR" sz="4000" dirty="0" smtClean="0"/>
              <a:t> a 2/3 </a:t>
            </a:r>
            <a:r>
              <a:rPr lang="fr-FR" sz="4000" dirty="0" err="1" smtClean="0"/>
              <a:t>powers</a:t>
            </a:r>
            <a:r>
              <a:rPr lang="fr-FR" sz="4000" dirty="0" smtClean="0"/>
              <a:t> transformation </a:t>
            </a:r>
            <a:r>
              <a:rPr lang="fr-FR" sz="4000" dirty="0" err="1" smtClean="0"/>
              <a:t>according</a:t>
            </a:r>
            <a:r>
              <a:rPr lang="fr-FR" sz="4000" dirty="0" smtClean="0"/>
              <a:t> to the </a:t>
            </a:r>
            <a:r>
              <a:rPr lang="fr-FR" sz="4000" dirty="0" err="1" smtClean="0"/>
              <a:t>method</a:t>
            </a:r>
            <a:r>
              <a:rPr lang="fr-FR" sz="4000" dirty="0" smtClean="0"/>
              <a:t> by </a:t>
            </a:r>
            <a:r>
              <a:rPr lang="fr-FR" sz="4000" dirty="0" err="1" smtClean="0"/>
              <a:t>Farrington</a:t>
            </a:r>
            <a:r>
              <a:rPr lang="fr-FR" sz="4000" dirty="0" smtClean="0"/>
              <a:t> et al. 1996</a:t>
            </a:r>
          </a:p>
          <a:p>
            <a:r>
              <a:rPr lang="fr-FR" sz="4000" dirty="0" smtClean="0"/>
              <a:t>This </a:t>
            </a:r>
            <a:r>
              <a:rPr lang="fr-FR" sz="4000" dirty="0" err="1" smtClean="0"/>
              <a:t>enables</a:t>
            </a:r>
            <a:r>
              <a:rPr lang="fr-FR" sz="4000" dirty="0" smtClean="0"/>
              <a:t> the computation of Z-scores for </a:t>
            </a:r>
            <a:r>
              <a:rPr lang="fr-FR" sz="4000" dirty="0" err="1" smtClean="0"/>
              <a:t>series</a:t>
            </a:r>
            <a:r>
              <a:rPr lang="fr-FR" sz="4000" dirty="0" smtClean="0"/>
              <a:t> </a:t>
            </a:r>
            <a:r>
              <a:rPr lang="fr-FR" sz="4000" dirty="0" err="1" smtClean="0"/>
              <a:t>that</a:t>
            </a:r>
            <a:r>
              <a:rPr lang="fr-FR" sz="4000" dirty="0" smtClean="0"/>
              <a:t> are </a:t>
            </a:r>
            <a:r>
              <a:rPr lang="fr-FR" sz="4000" dirty="0" err="1" smtClean="0"/>
              <a:t>originally</a:t>
            </a:r>
            <a:r>
              <a:rPr lang="fr-FR" sz="4000" dirty="0" smtClean="0"/>
              <a:t> Poisson </a:t>
            </a:r>
            <a:r>
              <a:rPr lang="fr-FR" sz="4000" dirty="0" err="1" smtClean="0"/>
              <a:t>distributed</a:t>
            </a:r>
            <a:endParaRPr lang="fr-FR" sz="450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0521863" y="6588690"/>
            <a:ext cx="1670137" cy="2693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900" dirty="0">
                <a:hlinkClick r:id="rId2"/>
              </a:rPr>
              <a:t>https://www.euromomo.eu/how-it-works/what-is-a-z-score</a:t>
            </a:r>
            <a:r>
              <a:rPr lang="fr-FR" sz="900" dirty="0" smtClean="0">
                <a:hlinkClick r:id="rId2"/>
              </a:rPr>
              <a:t>/</a:t>
            </a:r>
            <a:r>
              <a:rPr lang="fr-FR" sz="900" dirty="0" smtClean="0"/>
              <a:t> </a:t>
            </a:r>
            <a:endParaRPr lang="fr-FR" sz="900" dirty="0"/>
          </a:p>
        </p:txBody>
      </p:sp>
      <p:sp>
        <p:nvSpPr>
          <p:cNvPr id="6" name="ZoneTexte 5"/>
          <p:cNvSpPr txBox="1"/>
          <p:nvPr/>
        </p:nvSpPr>
        <p:spPr>
          <a:xfrm>
            <a:off x="10249631" y="14069"/>
            <a:ext cx="16794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smtClean="0"/>
              <a:t>Covid-19</a:t>
            </a:r>
          </a:p>
          <a:p>
            <a:pPr algn="ctr"/>
            <a:r>
              <a:rPr lang="fr-FR" sz="3200" b="1" dirty="0" smtClean="0"/>
              <a:t>Europe</a:t>
            </a:r>
          </a:p>
          <a:p>
            <a:pPr algn="ctr"/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122059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249631" y="14069"/>
            <a:ext cx="16794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smtClean="0"/>
              <a:t>Covid-19</a:t>
            </a:r>
          </a:p>
          <a:p>
            <a:pPr algn="ctr"/>
            <a:r>
              <a:rPr lang="fr-FR" sz="3200" b="1" dirty="0" smtClean="0"/>
              <a:t>Europe</a:t>
            </a:r>
          </a:p>
          <a:p>
            <a:pPr algn="ctr"/>
            <a:endParaRPr lang="fr-FR" sz="32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157" y="237527"/>
            <a:ext cx="6235700" cy="6620473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10692581" y="6558270"/>
            <a:ext cx="1499419" cy="2997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900" smtClean="0">
                <a:hlinkClick r:id="rId3"/>
              </a:rPr>
              <a:t>https://www.euromomo.eu/graphs-and-maps/</a:t>
            </a:r>
            <a:r>
              <a:rPr lang="fr-FR" sz="900" smtClean="0"/>
              <a:t> </a:t>
            </a:r>
            <a:endParaRPr lang="fr-FR" sz="900" dirty="0"/>
          </a:p>
        </p:txBody>
      </p:sp>
      <p:sp>
        <p:nvSpPr>
          <p:cNvPr id="8" name="ZoneTexte 7"/>
          <p:cNvSpPr txBox="1"/>
          <p:nvPr/>
        </p:nvSpPr>
        <p:spPr>
          <a:xfrm>
            <a:off x="4019759" y="47248"/>
            <a:ext cx="41524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err="1"/>
              <a:t>European</a:t>
            </a:r>
            <a:r>
              <a:rPr lang="fr-FR" sz="2400" b="1" dirty="0"/>
              <a:t> </a:t>
            </a:r>
            <a:r>
              <a:rPr lang="fr-FR" sz="2400" b="1" dirty="0" err="1"/>
              <a:t>mortality</a:t>
            </a:r>
            <a:r>
              <a:rPr lang="fr-FR" sz="2400" b="1" dirty="0"/>
              <a:t> monitoring</a:t>
            </a:r>
          </a:p>
          <a:p>
            <a:pPr algn="ctr"/>
            <a:r>
              <a:rPr lang="fr-FR" b="1" dirty="0" smtClean="0"/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203589" y="1234269"/>
            <a:ext cx="793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/>
              <a:t>Z-score</a:t>
            </a:r>
            <a:endParaRPr lang="fr-FR" sz="16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8702803" y="1229621"/>
            <a:ext cx="288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0C0"/>
                </a:solidFill>
              </a:rPr>
              <a:t>6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21239" y="5885783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/>
              <a:t>22</a:t>
            </a:r>
            <a:endParaRPr lang="fr-FR" sz="16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8729307" y="5881135"/>
            <a:ext cx="288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0C0"/>
                </a:solidFill>
              </a:rPr>
              <a:t>6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234491" y="3579905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smtClean="0"/>
              <a:t>25</a:t>
            </a:r>
            <a:endParaRPr lang="fr-FR" sz="16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8690462" y="3575257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0C0"/>
                </a:solidFill>
              </a:rPr>
              <a:t>13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234491" y="4785853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/>
              <a:t>24</a:t>
            </a:r>
            <a:endParaRPr lang="fr-FR" sz="16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8711301" y="4781205"/>
            <a:ext cx="351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0C0"/>
                </a:solidFill>
              </a:rPr>
              <a:t>-7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234491" y="2347453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/>
              <a:t>39</a:t>
            </a:r>
            <a:endParaRPr lang="fr-FR" sz="16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8742559" y="2342805"/>
            <a:ext cx="288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0C0"/>
                </a:solidFill>
              </a:rPr>
              <a:t>4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194735" y="123426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/>
              <a:t>44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170458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249631" y="14069"/>
            <a:ext cx="16794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smtClean="0"/>
              <a:t>Covid-19</a:t>
            </a:r>
          </a:p>
          <a:p>
            <a:pPr algn="ctr"/>
            <a:r>
              <a:rPr lang="fr-FR" sz="3200" b="1" dirty="0" smtClean="0"/>
              <a:t>Europe</a:t>
            </a:r>
          </a:p>
          <a:p>
            <a:pPr algn="ctr"/>
            <a:endParaRPr lang="fr-FR" sz="3200" b="1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0692581" y="6558270"/>
            <a:ext cx="1499419" cy="2997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900" smtClean="0">
                <a:hlinkClick r:id="rId2"/>
              </a:rPr>
              <a:t>https://www.euromomo.eu/graphs-and-maps/</a:t>
            </a:r>
            <a:r>
              <a:rPr lang="fr-FR" sz="900" smtClean="0"/>
              <a:t> </a:t>
            </a:r>
            <a:endParaRPr lang="fr-FR" sz="9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929" y="241643"/>
            <a:ext cx="6096000" cy="66040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019759" y="47248"/>
            <a:ext cx="41524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err="1"/>
              <a:t>European</a:t>
            </a:r>
            <a:r>
              <a:rPr lang="fr-FR" sz="2400" b="1" dirty="0"/>
              <a:t> </a:t>
            </a:r>
            <a:r>
              <a:rPr lang="fr-FR" sz="2400" b="1" dirty="0" err="1"/>
              <a:t>mortality</a:t>
            </a:r>
            <a:r>
              <a:rPr lang="fr-FR" sz="2400" b="1" dirty="0"/>
              <a:t> monitoring</a:t>
            </a:r>
          </a:p>
          <a:p>
            <a:pPr algn="ctr"/>
            <a:r>
              <a:rPr lang="fr-FR" b="1" dirty="0" smtClean="0"/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194735" y="123426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/>
              <a:t>17</a:t>
            </a:r>
            <a:endParaRPr lang="fr-FR" sz="16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8310320" y="5885783"/>
            <a:ext cx="288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/>
              <a:t>0</a:t>
            </a:r>
            <a:endParaRPr lang="fr-FR" sz="16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8234491" y="3579905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/>
              <a:t>12</a:t>
            </a:r>
            <a:endParaRPr lang="fr-FR" sz="16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8636543" y="478120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0C0"/>
                </a:solidFill>
              </a:rPr>
              <a:t>8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234491" y="2347453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/>
              <a:t>13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154772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249631" y="14069"/>
            <a:ext cx="16794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b="1" dirty="0" smtClean="0"/>
              <a:t>Covid-19</a:t>
            </a:r>
          </a:p>
          <a:p>
            <a:pPr algn="ctr"/>
            <a:r>
              <a:rPr lang="fr-FR" sz="3200" b="1" dirty="0" smtClean="0"/>
              <a:t>Europe</a:t>
            </a:r>
          </a:p>
          <a:p>
            <a:pPr algn="ctr"/>
            <a:endParaRPr lang="fr-FR" sz="3200" b="1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0692581" y="6558270"/>
            <a:ext cx="1499419" cy="2997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900" smtClean="0">
                <a:hlinkClick r:id="rId2"/>
              </a:rPr>
              <a:t>https://www.euromomo.eu/graphs-and-maps/</a:t>
            </a:r>
            <a:r>
              <a:rPr lang="fr-FR" sz="900" smtClean="0"/>
              <a:t> </a:t>
            </a:r>
            <a:endParaRPr lang="fr-FR" sz="9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586" y="241643"/>
            <a:ext cx="6121400" cy="6604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019759" y="47248"/>
            <a:ext cx="41524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err="1"/>
              <a:t>European</a:t>
            </a:r>
            <a:r>
              <a:rPr lang="fr-FR" sz="2400" b="1" dirty="0"/>
              <a:t> </a:t>
            </a:r>
            <a:r>
              <a:rPr lang="fr-FR" sz="2400" b="1" dirty="0" err="1"/>
              <a:t>mortality</a:t>
            </a:r>
            <a:r>
              <a:rPr lang="fr-FR" sz="2400" b="1" dirty="0"/>
              <a:t> monitoring</a:t>
            </a:r>
          </a:p>
          <a:p>
            <a:pPr algn="ctr"/>
            <a:r>
              <a:rPr lang="fr-FR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64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11437</TotalTime>
  <Words>179</Words>
  <Application>Microsoft Macintosh PowerPoint</Application>
  <PresentationFormat>Grand écran</PresentationFormat>
  <Paragraphs>93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Progression de l’épidémie  et structure démographique</dc:title>
  <dc:creator>Utilisateur de Microsoft Office</dc:creator>
  <cp:lastModifiedBy>Utilisateur de Microsoft Office</cp:lastModifiedBy>
  <cp:revision>460</cp:revision>
  <dcterms:created xsi:type="dcterms:W3CDTF">2020-03-23T05:36:19Z</dcterms:created>
  <dcterms:modified xsi:type="dcterms:W3CDTF">2020-09-21T21:50:35Z</dcterms:modified>
</cp:coreProperties>
</file>